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68" r:id="rId2"/>
    <p:sldId id="271" r:id="rId3"/>
    <p:sldId id="272" r:id="rId4"/>
    <p:sldId id="269" r:id="rId5"/>
    <p:sldId id="270" r:id="rId6"/>
    <p:sldId id="273" r:id="rId7"/>
    <p:sldId id="274" r:id="rId8"/>
    <p:sldId id="275" r:id="rId9"/>
    <p:sldId id="259" r:id="rId10"/>
    <p:sldId id="258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F2E39-84D1-4A93-8BC1-30AC8F4B659D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5436C-EF81-470C-807F-EF56D21B47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F049E-F5DF-42C5-91D4-0F06996E3B22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0903-D0E9-45E1-9C8D-184587E40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24200"/>
            <a:ext cx="7772400" cy="1470025"/>
          </a:xfrm>
        </p:spPr>
        <p:txBody>
          <a:bodyPr/>
          <a:lstStyle/>
          <a:p>
            <a:r>
              <a:rPr lang="en-US" b="1" dirty="0" smtClean="0"/>
              <a:t>QEP Best Start Activity:</a:t>
            </a:r>
            <a:br>
              <a:rPr lang="en-US" b="1" dirty="0" smtClean="0"/>
            </a:br>
            <a:r>
              <a:rPr lang="en-US" b="1" smtClean="0"/>
              <a:t>Post Courses </a:t>
            </a:r>
            <a:r>
              <a:rPr lang="en-US" b="1" dirty="0" smtClean="0"/>
              <a:t>in My Planner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29200"/>
            <a:ext cx="5638800" cy="609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Blue Horiz bar-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y_Planner_Sc_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8991600" cy="6705600"/>
          </a:xfr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y_Planner_SC_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70062" y="0"/>
            <a:ext cx="7835758" cy="6705600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y_Planner_SC_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41040"/>
            <a:ext cx="8612432" cy="6816959"/>
          </a:xfrm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My_Planner_SC_6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7661" y="0"/>
            <a:ext cx="9076339" cy="6858000"/>
          </a:xfrm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y_Planner_SC_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21890"/>
            <a:ext cx="9144000" cy="6736110"/>
          </a:xfrm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y_Planner_SC_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998642" cy="6705599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y_Planner_SC_9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0"/>
            <a:ext cx="7731304" cy="6858000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You Will Need to Get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Degree Plan from the university you will be transferring to, specific to your major.</a:t>
            </a:r>
          </a:p>
          <a:p>
            <a:pPr>
              <a:buNone/>
            </a:pPr>
            <a:r>
              <a:rPr lang="en-US" dirty="0" smtClean="0"/>
              <a:t>                                         or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dirty="0" smtClean="0"/>
              <a:t>AAS or Certificate you will be pursuing at LSCS.</a:t>
            </a:r>
          </a:p>
          <a:p>
            <a:pPr algn="ctr">
              <a:buNone/>
            </a:pPr>
            <a:r>
              <a:rPr lang="en-US" dirty="0" smtClean="0"/>
              <a:t>or</a:t>
            </a:r>
          </a:p>
          <a:p>
            <a:r>
              <a:rPr lang="en-US" dirty="0" smtClean="0"/>
              <a:t>If you are undecided, use the list of “safer” classes from the Associate of Arts Degree.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Make a list of classes from your degree plan that you want to take at LSCS.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4000" dirty="0" smtClean="0"/>
              <a:t>Be sure to take your developmental classes first!</a:t>
            </a:r>
            <a:endParaRPr lang="en-US" sz="4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Log in to </a:t>
            </a:r>
            <a:r>
              <a:rPr lang="en-US" dirty="0" err="1" smtClean="0"/>
              <a:t>MyLoneStar</a:t>
            </a:r>
            <a:endParaRPr lang="en-US" dirty="0"/>
          </a:p>
        </p:txBody>
      </p:sp>
      <p:pic>
        <p:nvPicPr>
          <p:cNvPr id="6" name="Content Placeholder 5" descr="MyLoneStar_Logi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844489"/>
            <a:ext cx="7817564" cy="6013511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7010400" cy="5668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If you have difficulty obtaining your </a:t>
            </a:r>
          </a:p>
          <a:p>
            <a:pPr>
              <a:buNone/>
            </a:pPr>
            <a:r>
              <a:rPr lang="en-US" sz="3600" dirty="0" smtClean="0"/>
              <a:t>User Name and Password, you will </a:t>
            </a:r>
          </a:p>
          <a:p>
            <a:pPr>
              <a:buNone/>
            </a:pPr>
            <a:r>
              <a:rPr lang="en-US" sz="3600" dirty="0" smtClean="0"/>
              <a:t>need to see an advisor.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You will need your User Name and </a:t>
            </a:r>
          </a:p>
          <a:p>
            <a:pPr>
              <a:buNone/>
            </a:pPr>
            <a:r>
              <a:rPr lang="en-US" sz="3600" dirty="0" smtClean="0"/>
              <a:t>Password to access the Student </a:t>
            </a:r>
          </a:p>
          <a:p>
            <a:pPr>
              <a:buNone/>
            </a:pPr>
            <a:r>
              <a:rPr lang="en-US" sz="3600" dirty="0" smtClean="0"/>
              <a:t>Center to obtain your grades, </a:t>
            </a:r>
          </a:p>
          <a:p>
            <a:pPr>
              <a:buNone/>
            </a:pPr>
            <a:r>
              <a:rPr lang="en-US" sz="3600" dirty="0" smtClean="0"/>
              <a:t>register for classes, and many other </a:t>
            </a:r>
          </a:p>
          <a:p>
            <a:pPr>
              <a:buNone/>
            </a:pPr>
            <a:r>
              <a:rPr lang="en-US" sz="3600" dirty="0" smtClean="0"/>
              <a:t>tasks.</a:t>
            </a:r>
            <a:endParaRPr lang="en-US" sz="36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lick_on_Self_Servic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457200"/>
            <a:ext cx="9143999" cy="5432766"/>
          </a:xfr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lick_on_Student_Cente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632495"/>
          </a:xfr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lick_on_Pla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533400"/>
            <a:ext cx="9144000" cy="6087494"/>
          </a:xfr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y_Planner_2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54576"/>
            <a:ext cx="7924800" cy="6666511"/>
          </a:xfrm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139</Words>
  <Application>Microsoft Office PowerPoint</Application>
  <PresentationFormat>On-screen Show (4:3)</PresentationFormat>
  <Paragraphs>22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QEP Best Start Activity: Post Courses in My Planner</vt:lpstr>
      <vt:lpstr>What You Will Need to Get Started</vt:lpstr>
      <vt:lpstr>Class List</vt:lpstr>
      <vt:lpstr>Log in to MyLoneStar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Lone Star College System</cp:lastModifiedBy>
  <cp:revision>15</cp:revision>
  <dcterms:created xsi:type="dcterms:W3CDTF">2011-07-17T17:28:40Z</dcterms:created>
  <dcterms:modified xsi:type="dcterms:W3CDTF">2011-12-19T16:21:36Z</dcterms:modified>
</cp:coreProperties>
</file>