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996600"/>
    <a:srgbClr val="FF9900"/>
    <a:srgbClr val="663300"/>
    <a:srgbClr val="894400"/>
    <a:srgbClr val="A45100"/>
    <a:srgbClr val="B75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5616" autoAdjust="0"/>
    <p:restoredTop sz="94660"/>
  </p:normalViewPr>
  <p:slideViewPr>
    <p:cSldViewPr>
      <p:cViewPr varScale="1">
        <p:scale>
          <a:sx n="66" d="100"/>
          <a:sy n="66" d="100"/>
        </p:scale>
        <p:origin x="-2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1027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rc 1029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1030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663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64" name="Rectangle 103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383FB-B7E4-4BFC-95B9-BF5635912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6D8D2-693A-408C-8C01-D48C3C68C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1524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F658-60CD-4582-B42B-EA662A1B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417F-1649-4FA5-8469-642EDCB6A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0887-72B5-4DBE-8B72-2A1E210B8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F5F4-9F69-4248-A693-3BE693888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8702E-CF5D-4BD3-ADDC-563BA7E61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7B4F-9698-4315-B3D3-13027ACA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A5C6-D885-45AD-A37E-A4D24AB8F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2438-8075-4EE2-B5FF-59A7F9E7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DC998-329D-4919-B542-CD3BE9166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E7EF2F8-7E6F-498B-8905-DF38FF889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Lab Ex. </a:t>
            </a:r>
            <a:r>
              <a:rPr lang="en-US" dirty="0" smtClean="0"/>
              <a:t>44 Blood Vessels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vein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724400" y="44196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vstru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6629400" cy="571500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 rot="5400000">
            <a:off x="5295900" y="2857500"/>
            <a:ext cx="685800" cy="1524000"/>
          </a:xfrm>
          <a:prstGeom prst="leftBrace">
            <a:avLst>
              <a:gd name="adj1" fmla="val 0"/>
              <a:gd name="adj2" fmla="val 50000"/>
            </a:avLst>
          </a:prstGeom>
          <a:noFill/>
          <a:ln w="539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One-way valve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257800" y="49530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vstru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6629400" cy="5715000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86400" y="28194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Oxygenated blood (red vessels)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62825" cy="5524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Deoxygenated blood (blue vessels)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715000" y="60198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62825" cy="5524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Tunica </a:t>
            </a:r>
            <a:r>
              <a:rPr lang="en-US" dirty="0" err="1" smtClean="0"/>
              <a:t>interna</a:t>
            </a:r>
            <a:r>
              <a:rPr lang="en-US" dirty="0" smtClean="0"/>
              <a:t> (</a:t>
            </a:r>
            <a:r>
              <a:rPr lang="en-US" dirty="0" err="1" smtClean="0"/>
              <a:t>intima</a:t>
            </a:r>
            <a:r>
              <a:rPr lang="en-US" dirty="0" smtClean="0"/>
              <a:t>) – entire layer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 descr="vstru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6629400" cy="5715000"/>
          </a:xfrm>
          <a:prstGeom prst="rect">
            <a:avLst/>
          </a:prstGeom>
        </p:spPr>
      </p:pic>
      <p:pic>
        <p:nvPicPr>
          <p:cNvPr id="6" name="Picture 5" descr="ar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7372350" cy="272415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 rot="5400000">
            <a:off x="3505200" y="4953000"/>
            <a:ext cx="381000" cy="114300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Endothelium (type of tissue is simple </a:t>
            </a:r>
            <a:r>
              <a:rPr lang="en-US" dirty="0" err="1" smtClean="0"/>
              <a:t>squamous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 descr="vstru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6629400" cy="5715000"/>
          </a:xfrm>
          <a:prstGeom prst="rect">
            <a:avLst/>
          </a:prstGeom>
        </p:spPr>
      </p:pic>
      <p:pic>
        <p:nvPicPr>
          <p:cNvPr id="4" name="Picture 3" descr="ar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7372350" cy="272415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 bwMode="auto">
          <a:xfrm rot="5400000">
            <a:off x="3505200" y="5410200"/>
            <a:ext cx="381000" cy="83820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62000" y="4114800"/>
            <a:ext cx="7620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Tunica media (tissue is smooth muscle)</a:t>
            </a:r>
            <a:endParaRPr lang="en-US" u="sng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5715000" y="60198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vstru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6629400" cy="5715000"/>
          </a:xfrm>
          <a:prstGeom prst="rect">
            <a:avLst/>
          </a:prstGeom>
        </p:spPr>
      </p:pic>
      <p:pic>
        <p:nvPicPr>
          <p:cNvPr id="14" name="Picture 13" descr="ar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7372350" cy="27241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>
            <a:off x="2590800" y="4800600"/>
            <a:ext cx="7620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209800" y="5638800"/>
            <a:ext cx="7620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Tunica </a:t>
            </a:r>
            <a:r>
              <a:rPr lang="en-US" dirty="0" err="1" smtClean="0"/>
              <a:t>externa</a:t>
            </a:r>
            <a:r>
              <a:rPr lang="en-US" dirty="0" smtClean="0"/>
              <a:t> (adventitia) – </a:t>
            </a:r>
            <a:r>
              <a:rPr lang="en-US" sz="2800" dirty="0" smtClean="0"/>
              <a:t>tissue is connective tissue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029200" y="19050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vstru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6629400" cy="5715000"/>
          </a:xfrm>
          <a:prstGeom prst="rect">
            <a:avLst/>
          </a:prstGeom>
        </p:spPr>
      </p:pic>
      <p:pic>
        <p:nvPicPr>
          <p:cNvPr id="6" name="Picture 5" descr="ar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7372350" cy="27241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2362200" y="2514600"/>
            <a:ext cx="762000" cy="38100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artery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800600" y="20574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vstru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6629400" cy="571500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 rot="5400000">
            <a:off x="4267200" y="2286000"/>
            <a:ext cx="457200" cy="2438400"/>
          </a:xfrm>
          <a:prstGeom prst="leftBrace">
            <a:avLst>
              <a:gd name="adj1" fmla="val 0"/>
              <a:gd name="adj2" fmla="val 50000"/>
            </a:avLst>
          </a:prstGeom>
          <a:noFill/>
          <a:ln w="539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arteriole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876800" y="22860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15_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1143000"/>
            <a:ext cx="713740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capillary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334000" y="32004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7" descr="15_2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venule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838200"/>
            <a:ext cx="7291183" cy="5029200"/>
          </a:xfrm>
          <a:prstGeom prst="rect">
            <a:avLst/>
          </a:prstGeom>
          <a:noFill/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696200" y="28194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theme/theme1.xml><?xml version="1.0" encoding="utf-8"?>
<a:theme xmlns:a="http://schemas.openxmlformats.org/drawingml/2006/main" name="Fireball">
  <a:themeElements>
    <a:clrScheme name="Fireball 3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17241</TotalTime>
  <Words>60</Words>
  <Application>Microsoft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Calibri</vt:lpstr>
      <vt:lpstr>Fireball</vt:lpstr>
      <vt:lpstr>Lab Ex. 44 Blood Vessels</vt:lpstr>
      <vt:lpstr>Tunica interna (intima) – entire layer</vt:lpstr>
      <vt:lpstr>Endothelium (type of tissue is simple squamous)</vt:lpstr>
      <vt:lpstr>Tunica media (tissue is smooth muscle)</vt:lpstr>
      <vt:lpstr>Tunica externa (adventitia) – tissue is connective tissue</vt:lpstr>
      <vt:lpstr>artery</vt:lpstr>
      <vt:lpstr>arteriole</vt:lpstr>
      <vt:lpstr>capillary</vt:lpstr>
      <vt:lpstr>venule</vt:lpstr>
      <vt:lpstr>vein</vt:lpstr>
      <vt:lpstr>One-way valve</vt:lpstr>
      <vt:lpstr>Oxygenated blood (red vessels)</vt:lpstr>
      <vt:lpstr>Deoxygenated blood (blue vessels)</vt:lpstr>
    </vt:vector>
  </TitlesOfParts>
  <Company>North Harris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Osteon (Haversian) System</dc:title>
  <dc:creator>North Harris College</dc:creator>
  <cp:lastModifiedBy>jlapres</cp:lastModifiedBy>
  <cp:revision>23</cp:revision>
  <cp:lastPrinted>1601-01-01T00:00:00Z</cp:lastPrinted>
  <dcterms:created xsi:type="dcterms:W3CDTF">2004-05-13T15:08:30Z</dcterms:created>
  <dcterms:modified xsi:type="dcterms:W3CDTF">2009-09-26T21:27:13Z</dcterms:modified>
</cp:coreProperties>
</file>