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7373600" cy="8001000"/>
  <p:notesSz cx="6858000" cy="9144000"/>
  <p:defaultTextStyle>
    <a:defPPr>
      <a:defRPr lang="en-US"/>
    </a:defPPr>
    <a:lvl1pPr marL="0" algn="l" defTabSz="162397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1987" algn="l" defTabSz="162397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23974" algn="l" defTabSz="162397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35962" algn="l" defTabSz="162397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47949" algn="l" defTabSz="162397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59936" algn="l" defTabSz="162397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71923" algn="l" defTabSz="162397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683910" algn="l" defTabSz="162397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495898" algn="l" defTabSz="162397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170" y="-108"/>
      </p:cViewPr>
      <p:guideLst>
        <p:guide orient="horz" pos="2520"/>
        <p:guide pos="54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3020" y="2485497"/>
            <a:ext cx="14767560" cy="1715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06040" y="4533900"/>
            <a:ext cx="12161520" cy="20447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1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3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5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4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59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19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495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595860" y="240771"/>
            <a:ext cx="3909060" cy="51191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8680" y="240771"/>
            <a:ext cx="11437620" cy="51191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2395" y="5141385"/>
            <a:ext cx="14767560" cy="1589087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2395" y="3391165"/>
            <a:ext cx="14767560" cy="1750218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198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3974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43596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4794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5993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7192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68391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49589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8680" y="1400176"/>
            <a:ext cx="7673340" cy="3959754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31580" y="1400176"/>
            <a:ext cx="7673340" cy="3959754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0" y="320412"/>
            <a:ext cx="15636240" cy="1333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8680" y="1790965"/>
            <a:ext cx="7676357" cy="746390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1987" indent="0">
              <a:buNone/>
              <a:defRPr sz="3600" b="1"/>
            </a:lvl2pPr>
            <a:lvl3pPr marL="1623974" indent="0">
              <a:buNone/>
              <a:defRPr sz="3200" b="1"/>
            </a:lvl3pPr>
            <a:lvl4pPr marL="2435962" indent="0">
              <a:buNone/>
              <a:defRPr sz="2800" b="1"/>
            </a:lvl4pPr>
            <a:lvl5pPr marL="3247949" indent="0">
              <a:buNone/>
              <a:defRPr sz="2800" b="1"/>
            </a:lvl5pPr>
            <a:lvl6pPr marL="4059936" indent="0">
              <a:buNone/>
              <a:defRPr sz="2800" b="1"/>
            </a:lvl6pPr>
            <a:lvl7pPr marL="4871923" indent="0">
              <a:buNone/>
              <a:defRPr sz="2800" b="1"/>
            </a:lvl7pPr>
            <a:lvl8pPr marL="5683910" indent="0">
              <a:buNone/>
              <a:defRPr sz="2800" b="1"/>
            </a:lvl8pPr>
            <a:lvl9pPr marL="6495898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8680" y="2537354"/>
            <a:ext cx="7676357" cy="4609836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825550" y="1790965"/>
            <a:ext cx="7679373" cy="746390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1987" indent="0">
              <a:buNone/>
              <a:defRPr sz="3600" b="1"/>
            </a:lvl2pPr>
            <a:lvl3pPr marL="1623974" indent="0">
              <a:buNone/>
              <a:defRPr sz="3200" b="1"/>
            </a:lvl3pPr>
            <a:lvl4pPr marL="2435962" indent="0">
              <a:buNone/>
              <a:defRPr sz="2800" b="1"/>
            </a:lvl4pPr>
            <a:lvl5pPr marL="3247949" indent="0">
              <a:buNone/>
              <a:defRPr sz="2800" b="1"/>
            </a:lvl5pPr>
            <a:lvl6pPr marL="4059936" indent="0">
              <a:buNone/>
              <a:defRPr sz="2800" b="1"/>
            </a:lvl6pPr>
            <a:lvl7pPr marL="4871923" indent="0">
              <a:buNone/>
              <a:defRPr sz="2800" b="1"/>
            </a:lvl7pPr>
            <a:lvl8pPr marL="5683910" indent="0">
              <a:buNone/>
              <a:defRPr sz="2800" b="1"/>
            </a:lvl8pPr>
            <a:lvl9pPr marL="6495898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825550" y="2537354"/>
            <a:ext cx="7679373" cy="4609836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3" y="318557"/>
            <a:ext cx="5715795" cy="1355726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2595" y="318560"/>
            <a:ext cx="9712325" cy="6828632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8683" y="1674286"/>
            <a:ext cx="5715795" cy="5472906"/>
          </a:xfrm>
        </p:spPr>
        <p:txBody>
          <a:bodyPr/>
          <a:lstStyle>
            <a:lvl1pPr marL="0" indent="0">
              <a:buNone/>
              <a:defRPr sz="2500"/>
            </a:lvl1pPr>
            <a:lvl2pPr marL="811987" indent="0">
              <a:buNone/>
              <a:defRPr sz="2100"/>
            </a:lvl2pPr>
            <a:lvl3pPr marL="1623974" indent="0">
              <a:buNone/>
              <a:defRPr sz="1800"/>
            </a:lvl3pPr>
            <a:lvl4pPr marL="2435962" indent="0">
              <a:buNone/>
              <a:defRPr sz="1600"/>
            </a:lvl4pPr>
            <a:lvl5pPr marL="3247949" indent="0">
              <a:buNone/>
              <a:defRPr sz="1600"/>
            </a:lvl5pPr>
            <a:lvl6pPr marL="4059936" indent="0">
              <a:buNone/>
              <a:defRPr sz="1600"/>
            </a:lvl6pPr>
            <a:lvl7pPr marL="4871923" indent="0">
              <a:buNone/>
              <a:defRPr sz="1600"/>
            </a:lvl7pPr>
            <a:lvl8pPr marL="5683910" indent="0">
              <a:buNone/>
              <a:defRPr sz="1600"/>
            </a:lvl8pPr>
            <a:lvl9pPr marL="6495898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5347" y="5600700"/>
            <a:ext cx="10424160" cy="661195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5347" y="714904"/>
            <a:ext cx="10424160" cy="4800600"/>
          </a:xfrm>
        </p:spPr>
        <p:txBody>
          <a:bodyPr/>
          <a:lstStyle>
            <a:lvl1pPr marL="0" indent="0">
              <a:buNone/>
              <a:defRPr sz="5700"/>
            </a:lvl1pPr>
            <a:lvl2pPr marL="811987" indent="0">
              <a:buNone/>
              <a:defRPr sz="5000"/>
            </a:lvl2pPr>
            <a:lvl3pPr marL="1623974" indent="0">
              <a:buNone/>
              <a:defRPr sz="4300"/>
            </a:lvl3pPr>
            <a:lvl4pPr marL="2435962" indent="0">
              <a:buNone/>
              <a:defRPr sz="3600"/>
            </a:lvl4pPr>
            <a:lvl5pPr marL="3247949" indent="0">
              <a:buNone/>
              <a:defRPr sz="3600"/>
            </a:lvl5pPr>
            <a:lvl6pPr marL="4059936" indent="0">
              <a:buNone/>
              <a:defRPr sz="3600"/>
            </a:lvl6pPr>
            <a:lvl7pPr marL="4871923" indent="0">
              <a:buNone/>
              <a:defRPr sz="3600"/>
            </a:lvl7pPr>
            <a:lvl8pPr marL="5683910" indent="0">
              <a:buNone/>
              <a:defRPr sz="3600"/>
            </a:lvl8pPr>
            <a:lvl9pPr marL="6495898" indent="0">
              <a:buNone/>
              <a:defRPr sz="3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05347" y="6261895"/>
            <a:ext cx="10424160" cy="939006"/>
          </a:xfrm>
        </p:spPr>
        <p:txBody>
          <a:bodyPr/>
          <a:lstStyle>
            <a:lvl1pPr marL="0" indent="0">
              <a:buNone/>
              <a:defRPr sz="2500"/>
            </a:lvl1pPr>
            <a:lvl2pPr marL="811987" indent="0">
              <a:buNone/>
              <a:defRPr sz="2100"/>
            </a:lvl2pPr>
            <a:lvl3pPr marL="1623974" indent="0">
              <a:buNone/>
              <a:defRPr sz="1800"/>
            </a:lvl3pPr>
            <a:lvl4pPr marL="2435962" indent="0">
              <a:buNone/>
              <a:defRPr sz="1600"/>
            </a:lvl4pPr>
            <a:lvl5pPr marL="3247949" indent="0">
              <a:buNone/>
              <a:defRPr sz="1600"/>
            </a:lvl5pPr>
            <a:lvl6pPr marL="4059936" indent="0">
              <a:buNone/>
              <a:defRPr sz="1600"/>
            </a:lvl6pPr>
            <a:lvl7pPr marL="4871923" indent="0">
              <a:buNone/>
              <a:defRPr sz="1600"/>
            </a:lvl7pPr>
            <a:lvl8pPr marL="5683910" indent="0">
              <a:buNone/>
              <a:defRPr sz="1600"/>
            </a:lvl8pPr>
            <a:lvl9pPr marL="6495898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8680" y="320412"/>
            <a:ext cx="15636240" cy="1333500"/>
          </a:xfrm>
          <a:prstGeom prst="rect">
            <a:avLst/>
          </a:prstGeom>
        </p:spPr>
        <p:txBody>
          <a:bodyPr vert="horz" lIns="162397" tIns="81199" rIns="162397" bIns="8119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8680" y="1866901"/>
            <a:ext cx="15636240" cy="5280290"/>
          </a:xfrm>
          <a:prstGeom prst="rect">
            <a:avLst/>
          </a:prstGeom>
        </p:spPr>
        <p:txBody>
          <a:bodyPr vert="horz" lIns="162397" tIns="81199" rIns="162397" bIns="8119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8680" y="7415742"/>
            <a:ext cx="4053840" cy="425980"/>
          </a:xfrm>
          <a:prstGeom prst="rect">
            <a:avLst/>
          </a:prstGeom>
        </p:spPr>
        <p:txBody>
          <a:bodyPr vert="horz" lIns="162397" tIns="81199" rIns="162397" bIns="81199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89A43-2276-4D82-9F15-BC50AF0C9A71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35980" y="7415742"/>
            <a:ext cx="5501640" cy="425980"/>
          </a:xfrm>
          <a:prstGeom prst="rect">
            <a:avLst/>
          </a:prstGeom>
        </p:spPr>
        <p:txBody>
          <a:bodyPr vert="horz" lIns="162397" tIns="81199" rIns="162397" bIns="81199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51080" y="7415742"/>
            <a:ext cx="4053840" cy="425980"/>
          </a:xfrm>
          <a:prstGeom prst="rect">
            <a:avLst/>
          </a:prstGeom>
        </p:spPr>
        <p:txBody>
          <a:bodyPr vert="horz" lIns="162397" tIns="81199" rIns="162397" bIns="81199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0AC99-C592-41DA-8326-1D733B031C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23974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8990" indent="-608990" algn="l" defTabSz="1623974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19479" indent="-507492" algn="l" defTabSz="1623974" rtl="0" eaLnBrk="1" latinLnBrk="0" hangingPunct="1">
        <a:spcBef>
          <a:spcPct val="20000"/>
        </a:spcBef>
        <a:buFont typeface="Arial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29968" indent="-405994" algn="l" defTabSz="1623974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41955" indent="-405994" algn="l" defTabSz="162397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3942" indent="-405994" algn="l" defTabSz="1623974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65930" indent="-405994" algn="l" defTabSz="162397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77917" indent="-405994" algn="l" defTabSz="162397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89904" indent="-405994" algn="l" defTabSz="162397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1891" indent="-405994" algn="l" defTabSz="162397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397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1987" algn="l" defTabSz="162397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3974" algn="l" defTabSz="162397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5962" algn="l" defTabSz="162397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47949" algn="l" defTabSz="162397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9936" algn="l" defTabSz="162397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1923" algn="l" defTabSz="162397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3910" algn="l" defTabSz="162397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495898" algn="l" defTabSz="162397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</vt:lpstr>
    </vt:vector>
  </TitlesOfParts>
  <Company>NHMCCD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bob</dc:creator>
  <cp:lastModifiedBy>bob</cp:lastModifiedBy>
  <cp:revision>1</cp:revision>
  <dcterms:created xsi:type="dcterms:W3CDTF">2012-02-29T16:47:25Z</dcterms:created>
  <dcterms:modified xsi:type="dcterms:W3CDTF">2012-02-29T16:51:04Z</dcterms:modified>
</cp:coreProperties>
</file>