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89838" cy="6126163"/>
  <p:notesSz cx="6858000" cy="9144000"/>
  <p:defaultTextStyle>
    <a:defPPr>
      <a:defRPr lang="en-US"/>
    </a:defPPr>
    <a:lvl1pPr marL="0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91866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83732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75598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67464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59331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51197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43063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34929" algn="l" defTabSz="78373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264" y="-78"/>
      </p:cViewPr>
      <p:guideLst>
        <p:guide orient="horz" pos="1930"/>
        <p:guide pos="23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238" y="1903082"/>
            <a:ext cx="6451362" cy="13131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8476" y="3471492"/>
            <a:ext cx="5312887" cy="1565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1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5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51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68398" y="219805"/>
            <a:ext cx="1416506" cy="4668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926" y="219805"/>
            <a:ext cx="4126974" cy="4668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545" y="3936627"/>
            <a:ext cx="6451362" cy="1216724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545" y="2596530"/>
            <a:ext cx="6451362" cy="1340098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18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837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755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674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593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511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4306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349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926" y="1276284"/>
            <a:ext cx="2771081" cy="361188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2504" y="1276284"/>
            <a:ext cx="2772399" cy="361188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92" y="245331"/>
            <a:ext cx="6830854" cy="10210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92" y="1371297"/>
            <a:ext cx="3353497" cy="57149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866" indent="0">
              <a:buNone/>
              <a:defRPr sz="1700" b="1"/>
            </a:lvl2pPr>
            <a:lvl3pPr marL="783732" indent="0">
              <a:buNone/>
              <a:defRPr sz="1500" b="1"/>
            </a:lvl3pPr>
            <a:lvl4pPr marL="1175598" indent="0">
              <a:buNone/>
              <a:defRPr sz="1400" b="1"/>
            </a:lvl4pPr>
            <a:lvl5pPr marL="1567464" indent="0">
              <a:buNone/>
              <a:defRPr sz="1400" b="1"/>
            </a:lvl5pPr>
            <a:lvl6pPr marL="1959331" indent="0">
              <a:buNone/>
              <a:defRPr sz="1400" b="1"/>
            </a:lvl6pPr>
            <a:lvl7pPr marL="2351197" indent="0">
              <a:buNone/>
              <a:defRPr sz="1400" b="1"/>
            </a:lvl7pPr>
            <a:lvl8pPr marL="2743063" indent="0">
              <a:buNone/>
              <a:defRPr sz="1400" b="1"/>
            </a:lvl8pPr>
            <a:lvl9pPr marL="3134929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492" y="1942788"/>
            <a:ext cx="3353497" cy="3529635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5533" y="1371297"/>
            <a:ext cx="3354814" cy="57149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866" indent="0">
              <a:buNone/>
              <a:defRPr sz="1700" b="1"/>
            </a:lvl2pPr>
            <a:lvl3pPr marL="783732" indent="0">
              <a:buNone/>
              <a:defRPr sz="1500" b="1"/>
            </a:lvl3pPr>
            <a:lvl4pPr marL="1175598" indent="0">
              <a:buNone/>
              <a:defRPr sz="1400" b="1"/>
            </a:lvl4pPr>
            <a:lvl5pPr marL="1567464" indent="0">
              <a:buNone/>
              <a:defRPr sz="1400" b="1"/>
            </a:lvl5pPr>
            <a:lvl6pPr marL="1959331" indent="0">
              <a:buNone/>
              <a:defRPr sz="1400" b="1"/>
            </a:lvl6pPr>
            <a:lvl7pPr marL="2351197" indent="0">
              <a:buNone/>
              <a:defRPr sz="1400" b="1"/>
            </a:lvl7pPr>
            <a:lvl8pPr marL="2743063" indent="0">
              <a:buNone/>
              <a:defRPr sz="1400" b="1"/>
            </a:lvl8pPr>
            <a:lvl9pPr marL="3134929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5533" y="1942788"/>
            <a:ext cx="3354814" cy="3529635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93" y="243912"/>
            <a:ext cx="2497004" cy="103804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416" y="243913"/>
            <a:ext cx="4242930" cy="5228510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493" y="1281957"/>
            <a:ext cx="2497004" cy="4190466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00"/>
            </a:lvl2pPr>
            <a:lvl3pPr marL="783732" indent="0">
              <a:buNone/>
              <a:defRPr sz="900"/>
            </a:lvl3pPr>
            <a:lvl4pPr marL="1175598" indent="0">
              <a:buNone/>
              <a:defRPr sz="800"/>
            </a:lvl4pPr>
            <a:lvl5pPr marL="1567464" indent="0">
              <a:buNone/>
              <a:defRPr sz="800"/>
            </a:lvl5pPr>
            <a:lvl6pPr marL="1959331" indent="0">
              <a:buNone/>
              <a:defRPr sz="800"/>
            </a:lvl6pPr>
            <a:lvl7pPr marL="2351197" indent="0">
              <a:buNone/>
              <a:defRPr sz="800"/>
            </a:lvl7pPr>
            <a:lvl8pPr marL="2743063" indent="0">
              <a:buNone/>
              <a:defRPr sz="800"/>
            </a:lvl8pPr>
            <a:lvl9pPr marL="313492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661" y="4288314"/>
            <a:ext cx="4553903" cy="50626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7661" y="547384"/>
            <a:ext cx="4553903" cy="3675698"/>
          </a:xfrm>
        </p:spPr>
        <p:txBody>
          <a:bodyPr/>
          <a:lstStyle>
            <a:lvl1pPr marL="0" indent="0">
              <a:buNone/>
              <a:defRPr sz="2700"/>
            </a:lvl1pPr>
            <a:lvl2pPr marL="391866" indent="0">
              <a:buNone/>
              <a:defRPr sz="2400"/>
            </a:lvl2pPr>
            <a:lvl3pPr marL="783732" indent="0">
              <a:buNone/>
              <a:defRPr sz="2100"/>
            </a:lvl3pPr>
            <a:lvl4pPr marL="1175598" indent="0">
              <a:buNone/>
              <a:defRPr sz="1700"/>
            </a:lvl4pPr>
            <a:lvl5pPr marL="1567464" indent="0">
              <a:buNone/>
              <a:defRPr sz="1700"/>
            </a:lvl5pPr>
            <a:lvl6pPr marL="1959331" indent="0">
              <a:buNone/>
              <a:defRPr sz="1700"/>
            </a:lvl6pPr>
            <a:lvl7pPr marL="2351197" indent="0">
              <a:buNone/>
              <a:defRPr sz="1700"/>
            </a:lvl7pPr>
            <a:lvl8pPr marL="2743063" indent="0">
              <a:buNone/>
              <a:defRPr sz="1700"/>
            </a:lvl8pPr>
            <a:lvl9pPr marL="3134929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661" y="4794574"/>
            <a:ext cx="4553903" cy="718973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00"/>
            </a:lvl2pPr>
            <a:lvl3pPr marL="783732" indent="0">
              <a:buNone/>
              <a:defRPr sz="900"/>
            </a:lvl3pPr>
            <a:lvl4pPr marL="1175598" indent="0">
              <a:buNone/>
              <a:defRPr sz="800"/>
            </a:lvl4pPr>
            <a:lvl5pPr marL="1567464" indent="0">
              <a:buNone/>
              <a:defRPr sz="800"/>
            </a:lvl5pPr>
            <a:lvl6pPr marL="1959331" indent="0">
              <a:buNone/>
              <a:defRPr sz="800"/>
            </a:lvl6pPr>
            <a:lvl7pPr marL="2351197" indent="0">
              <a:buNone/>
              <a:defRPr sz="800"/>
            </a:lvl7pPr>
            <a:lvl8pPr marL="2743063" indent="0">
              <a:buNone/>
              <a:defRPr sz="800"/>
            </a:lvl8pPr>
            <a:lvl9pPr marL="313492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492" y="245331"/>
            <a:ext cx="6830854" cy="1021027"/>
          </a:xfrm>
          <a:prstGeom prst="rect">
            <a:avLst/>
          </a:prstGeom>
        </p:spPr>
        <p:txBody>
          <a:bodyPr vert="horz" lIns="78373" tIns="39187" rIns="78373" bIns="3918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92" y="1429439"/>
            <a:ext cx="6830854" cy="4042984"/>
          </a:xfrm>
          <a:prstGeom prst="rect">
            <a:avLst/>
          </a:prstGeom>
        </p:spPr>
        <p:txBody>
          <a:bodyPr vert="horz" lIns="78373" tIns="39187" rIns="78373" bIns="391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9492" y="5678046"/>
            <a:ext cx="1770962" cy="326161"/>
          </a:xfrm>
          <a:prstGeom prst="rect">
            <a:avLst/>
          </a:prstGeom>
        </p:spPr>
        <p:txBody>
          <a:bodyPr vert="horz" lIns="78373" tIns="39187" rIns="78373" bIns="3918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BB0F2-2B6C-47CB-A202-4042E6DE6CBE}" type="datetimeFigureOut">
              <a:rPr lang="en-US" smtClean="0"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3195" y="5678046"/>
            <a:ext cx="2403449" cy="326161"/>
          </a:xfrm>
          <a:prstGeom prst="rect">
            <a:avLst/>
          </a:prstGeom>
        </p:spPr>
        <p:txBody>
          <a:bodyPr vert="horz" lIns="78373" tIns="39187" rIns="78373" bIns="3918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9384" y="5678046"/>
            <a:ext cx="1770962" cy="326161"/>
          </a:xfrm>
          <a:prstGeom prst="rect">
            <a:avLst/>
          </a:prstGeom>
        </p:spPr>
        <p:txBody>
          <a:bodyPr vert="horz" lIns="78373" tIns="39187" rIns="78373" bIns="3918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B6C4B-FFFF-449F-B0E5-72E8477715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3732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900" indent="-293900" algn="l" defTabSz="78373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6782" indent="-244916" algn="l" defTabSz="78373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9665" indent="-195933" algn="l" defTabSz="78373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indent="-195933" algn="l" defTabSz="783732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3398" indent="-195933" algn="l" defTabSz="783732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55264" indent="-195933" algn="l" defTabSz="78373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30" indent="-195933" algn="l" defTabSz="78373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96" indent="-195933" algn="l" defTabSz="78373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30862" indent="-195933" algn="l" defTabSz="78373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78373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NHMCCD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jjauma</dc:creator>
  <cp:lastModifiedBy>jjauma</cp:lastModifiedBy>
  <cp:revision>1</cp:revision>
  <dcterms:created xsi:type="dcterms:W3CDTF">2009-08-17T13:25:33Z</dcterms:created>
  <dcterms:modified xsi:type="dcterms:W3CDTF">2009-08-17T13:26:10Z</dcterms:modified>
</cp:coreProperties>
</file>