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1F1E-7059-4585-A1F7-DB92C6C410B5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58F4-4063-47AF-8869-578714486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85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1F1E-7059-4585-A1F7-DB92C6C410B5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58F4-4063-47AF-8869-578714486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135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1F1E-7059-4585-A1F7-DB92C6C410B5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58F4-4063-47AF-8869-578714486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91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1F1E-7059-4585-A1F7-DB92C6C410B5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58F4-4063-47AF-8869-578714486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1F1E-7059-4585-A1F7-DB92C6C410B5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58F4-4063-47AF-8869-578714486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074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1F1E-7059-4585-A1F7-DB92C6C410B5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58F4-4063-47AF-8869-578714486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31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1F1E-7059-4585-A1F7-DB92C6C410B5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58F4-4063-47AF-8869-578714486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04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1F1E-7059-4585-A1F7-DB92C6C410B5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58F4-4063-47AF-8869-578714486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82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1F1E-7059-4585-A1F7-DB92C6C410B5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58F4-4063-47AF-8869-578714486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439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1F1E-7059-4585-A1F7-DB92C6C410B5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58F4-4063-47AF-8869-578714486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563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1F1E-7059-4585-A1F7-DB92C6C410B5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58F4-4063-47AF-8869-578714486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6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91F1E-7059-4585-A1F7-DB92C6C410B5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958F4-4063-47AF-8869-578714486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924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859340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u="sng" dirty="0"/>
              <a:t>2012 IEC Poster Contest Winners: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Place – Jessica Rodriguez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Place – Omar </a:t>
            </a:r>
            <a:r>
              <a:rPr lang="en-US" dirty="0" err="1"/>
              <a:t>D’Elia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Place – Maria Isabel </a:t>
            </a:r>
            <a:r>
              <a:rPr lang="en-US" dirty="0" err="1"/>
              <a:t>Rendon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Honorable Mention – Kim Schlosser </a:t>
            </a:r>
            <a:r>
              <a:rPr lang="en-US" dirty="0" err="1"/>
              <a:t>Tumbir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Honorable Mention – Kevin Wright</a:t>
            </a:r>
          </a:p>
        </p:txBody>
      </p:sp>
    </p:spTree>
    <p:extLst>
      <p:ext uri="{BB962C8B-B14F-4D97-AF65-F5344CB8AC3E}">
        <p14:creationId xmlns:p14="http://schemas.microsoft.com/office/powerpoint/2010/main" val="758595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Lone Star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Maynard, Jeanie</dc:creator>
  <cp:lastModifiedBy>Maynard, Jeanie</cp:lastModifiedBy>
  <cp:revision>1</cp:revision>
  <dcterms:created xsi:type="dcterms:W3CDTF">2012-04-19T13:41:49Z</dcterms:created>
  <dcterms:modified xsi:type="dcterms:W3CDTF">2012-04-19T13:48:36Z</dcterms:modified>
</cp:coreProperties>
</file>