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Formatting a Novel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Making your fiction stand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1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you start?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Fonts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Readers find it hard to get through fancy fonts, even if they look cool.</a:t>
            </a:r>
          </a:p>
          <a:p>
            <a:r>
              <a:rPr lang="en-US" dirty="0" smtClean="0"/>
              <a:t>Use a Serif font like </a:t>
            </a:r>
            <a:r>
              <a:rPr lang="en-US" dirty="0" smtClean="0">
                <a:latin typeface="Baskerville Old Face" panose="02020602080505020303" pitchFamily="18" charset="0"/>
              </a:rPr>
              <a:t>Baskerville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 smtClean="0">
                <a:latin typeface="Century Schoolbook" panose="02040604050505020304" pitchFamily="18" charset="0"/>
              </a:rPr>
              <a:t>Century Schoolbook</a:t>
            </a:r>
          </a:p>
          <a:p>
            <a:r>
              <a:rPr lang="en-US" dirty="0" smtClean="0"/>
              <a:t>E-BOOKS: A Sans-Serif font is arguably better than Serif: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Verdana</a:t>
            </a:r>
            <a:r>
              <a:rPr lang="en-US" dirty="0"/>
              <a:t>, Optima 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Font Size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Make sure you have no more than </a:t>
            </a:r>
            <a:r>
              <a:rPr lang="en-US" b="1" dirty="0" smtClean="0"/>
              <a:t>twelve</a:t>
            </a:r>
            <a:r>
              <a:rPr lang="en-US" dirty="0" smtClean="0"/>
              <a:t> words per line</a:t>
            </a:r>
          </a:p>
          <a:p>
            <a:r>
              <a:rPr lang="en-US" dirty="0" smtClean="0"/>
              <a:t>12 point font is the best size for reading, so you may have to adjust your margins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754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Your chapters should always start on a new page</a:t>
            </a:r>
          </a:p>
          <a:p>
            <a:r>
              <a:rPr lang="en-US" dirty="0" smtClean="0"/>
              <a:t>Headings should be set half-way down the page</a:t>
            </a:r>
          </a:p>
          <a:p>
            <a:r>
              <a:rPr lang="en-US" dirty="0" smtClean="0"/>
              <a:t>Optional: Put CHAPTER ONE in all caps</a:t>
            </a:r>
          </a:p>
          <a:p>
            <a:r>
              <a:rPr lang="en-US" dirty="0" smtClean="0"/>
              <a:t>Also, it’s a good idea to spell out your chapter headings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76" y="1152983"/>
            <a:ext cx="3749040" cy="5291288"/>
          </a:xfrm>
        </p:spPr>
      </p:pic>
    </p:spTree>
    <p:extLst>
      <p:ext uri="{BB962C8B-B14F-4D97-AF65-F5344CB8AC3E}">
        <p14:creationId xmlns:p14="http://schemas.microsoft.com/office/powerpoint/2010/main" val="2686416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Headers and Footers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1" y="2060575"/>
            <a:ext cx="4396339" cy="4195763"/>
          </a:xfrm>
        </p:spPr>
        <p:txBody>
          <a:bodyPr/>
          <a:lstStyle/>
          <a:p>
            <a:r>
              <a:rPr lang="en-US" dirty="0" smtClean="0"/>
              <a:t>Your last name and the title of the book should alternate on each page</a:t>
            </a:r>
          </a:p>
          <a:p>
            <a:r>
              <a:rPr lang="en-US" dirty="0" smtClean="0"/>
              <a:t>The page number should be centered on the bottom of each page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0" y="1525415"/>
            <a:ext cx="2916936" cy="4730923"/>
          </a:xfrm>
          <a:ln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776" y="1525415"/>
            <a:ext cx="2928216" cy="473092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00795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Title and Copyright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52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134</TotalTime>
  <Words>158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Baskerville Old Face</vt:lpstr>
      <vt:lpstr>Century Gothic</vt:lpstr>
      <vt:lpstr>Century Schoolbook</vt:lpstr>
      <vt:lpstr>Verdana</vt:lpstr>
      <vt:lpstr>Wingdings 3</vt:lpstr>
      <vt:lpstr>Ion</vt:lpstr>
      <vt:lpstr>Formatting a Novel</vt:lpstr>
      <vt:lpstr>Where do you start?</vt:lpstr>
      <vt:lpstr>Chapters</vt:lpstr>
      <vt:lpstr>Headers and Footers</vt:lpstr>
      <vt:lpstr>The Title and Copyright Page</vt:lpstr>
    </vt:vector>
  </TitlesOfParts>
  <Company>Lone Star College Montgomery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Formatting</dc:title>
  <dc:creator>TheWritePlace - MC</dc:creator>
  <cp:lastModifiedBy>TheWritePlace - MC</cp:lastModifiedBy>
  <cp:revision>10</cp:revision>
  <dcterms:created xsi:type="dcterms:W3CDTF">2014-09-22T14:34:00Z</dcterms:created>
  <dcterms:modified xsi:type="dcterms:W3CDTF">2014-09-22T16:48:47Z</dcterms:modified>
</cp:coreProperties>
</file>