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5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1535"/>
    <a:srgbClr val="002E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05" d="100"/>
          <a:sy n="105" d="100"/>
        </p:scale>
        <p:origin x="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3293C872-5BDA-D6C1-B0FB-796040B1D1B4}"/>
              </a:ext>
            </a:extLst>
          </p:cNvPr>
          <p:cNvSpPr/>
          <p:nvPr userDrawn="1"/>
        </p:nvSpPr>
        <p:spPr>
          <a:xfrm>
            <a:off x="0" y="0"/>
            <a:ext cx="12192000" cy="6016652"/>
          </a:xfrm>
          <a:prstGeom prst="rect">
            <a:avLst/>
          </a:prstGeom>
          <a:gradFill>
            <a:gsLst>
              <a:gs pos="55000">
                <a:schemeClr val="bg1"/>
              </a:gs>
              <a:gs pos="100000">
                <a:schemeClr val="accent1">
                  <a:lumMod val="45000"/>
                  <a:lumOff val="55000"/>
                  <a:alpha val="30066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08A11F-51FA-163B-55E8-4A6168EBE7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8897"/>
            <a:ext cx="9144000" cy="1711643"/>
          </a:xfrm>
        </p:spPr>
        <p:txBody>
          <a:bodyPr anchor="b">
            <a:no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02E837-CBB4-74B4-40C7-BDF2E3C3604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386580"/>
            <a:ext cx="9144000" cy="1092200"/>
          </a:xfrm>
        </p:spPr>
        <p:txBody>
          <a:bodyPr>
            <a:normAutofit/>
          </a:bodyPr>
          <a:lstStyle>
            <a:lvl1pPr marL="0" indent="0" algn="ctr">
              <a:buNone/>
              <a:defRPr sz="2000" b="1" spc="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E1CA4D-E010-BF56-B740-B278A7449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DEE3A-FCCA-CC48-AFAD-535D6E53A0D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DFE07-A892-E985-2616-C9463679E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CBDBC3-305B-FA81-91E9-551FD7537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6244-5310-234C-8A05-3AF7A64B7FE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AD6F3DA-B80A-A704-5F0C-65B0356B58F5}"/>
              </a:ext>
            </a:extLst>
          </p:cNvPr>
          <p:cNvCxnSpPr>
            <a:cxnSpLocks/>
          </p:cNvCxnSpPr>
          <p:nvPr userDrawn="1"/>
        </p:nvCxnSpPr>
        <p:spPr>
          <a:xfrm>
            <a:off x="0" y="6400998"/>
            <a:ext cx="5080000" cy="30480"/>
          </a:xfrm>
          <a:prstGeom prst="line">
            <a:avLst/>
          </a:prstGeom>
          <a:ln w="57150" cmpd="dbl">
            <a:solidFill>
              <a:srgbClr val="9D153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Subtitle 2">
            <a:extLst>
              <a:ext uri="{FF2B5EF4-FFF2-40B4-BE49-F238E27FC236}">
                <a16:creationId xmlns:a16="http://schemas.microsoft.com/office/drawing/2014/main" id="{0D14A6DE-EDA2-4F40-02EB-8ADA30E334D4}"/>
              </a:ext>
            </a:extLst>
          </p:cNvPr>
          <p:cNvSpPr txBox="1">
            <a:spLocks/>
          </p:cNvSpPr>
          <p:nvPr userDrawn="1"/>
        </p:nvSpPr>
        <p:spPr>
          <a:xfrm>
            <a:off x="5080000" y="6291805"/>
            <a:ext cx="2032000" cy="309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 spc="6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spc="300" dirty="0"/>
              <a:t>LONESTAR</a:t>
            </a:r>
            <a:r>
              <a:rPr lang="en-US" sz="1400" spc="300" dirty="0">
                <a:solidFill>
                  <a:srgbClr val="9D1535"/>
                </a:solidFill>
              </a:rPr>
              <a:t>.</a:t>
            </a:r>
            <a:r>
              <a:rPr lang="en-US" sz="1400" spc="300" dirty="0"/>
              <a:t>EDU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B9278DD-981B-BEC7-E012-7F2207F35928}"/>
              </a:ext>
            </a:extLst>
          </p:cNvPr>
          <p:cNvCxnSpPr>
            <a:cxnSpLocks/>
          </p:cNvCxnSpPr>
          <p:nvPr userDrawn="1"/>
        </p:nvCxnSpPr>
        <p:spPr>
          <a:xfrm>
            <a:off x="7112000" y="6400998"/>
            <a:ext cx="5080000" cy="30480"/>
          </a:xfrm>
          <a:prstGeom prst="line">
            <a:avLst/>
          </a:prstGeom>
          <a:ln w="57150" cmpd="dbl">
            <a:solidFill>
              <a:srgbClr val="9D153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A blue star with a black background&#10;&#10;Description automatically generated">
            <a:extLst>
              <a:ext uri="{FF2B5EF4-FFF2-40B4-BE49-F238E27FC236}">
                <a16:creationId xmlns:a16="http://schemas.microsoft.com/office/drawing/2014/main" id="{A36C74CE-8E71-48D6-C717-3985A77380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76346" y="427836"/>
            <a:ext cx="1463058" cy="1793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868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A9339-DA3F-CE8A-81AA-4569C3269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D9411B-56D8-A38F-344D-8B2592255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40A9E-89FE-7E5E-1978-579BE4241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DEE3A-FCCA-CC48-AFAD-535D6E53A0D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2A4C7-BDE8-9319-AC96-FDFA53E77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F28BFC-5822-58F5-5D9F-3401B857F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6244-5310-234C-8A05-3AF7A64B7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95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594462-D4F8-9998-B059-8A4458F2A2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C5FBE6-0C2D-4C0A-9024-D543AAE93C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6C3F2A-52C3-98DA-5667-D29DC87FB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DEE3A-FCCA-CC48-AFAD-535D6E53A0D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2D54A-36D3-110C-F3B7-C5FB1C711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378D2-9BCB-D977-F5AD-BE3BCFC8A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6244-5310-234C-8A05-3AF7A64B7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97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30AB304-E695-65E6-F0B1-525BE3D87249}"/>
              </a:ext>
            </a:extLst>
          </p:cNvPr>
          <p:cNvSpPr/>
          <p:nvPr userDrawn="1"/>
        </p:nvSpPr>
        <p:spPr>
          <a:xfrm>
            <a:off x="0" y="0"/>
            <a:ext cx="12192000" cy="6016652"/>
          </a:xfrm>
          <a:prstGeom prst="rect">
            <a:avLst/>
          </a:prstGeom>
          <a:gradFill>
            <a:gsLst>
              <a:gs pos="55000">
                <a:schemeClr val="bg1"/>
              </a:gs>
              <a:gs pos="100000">
                <a:schemeClr val="accent1">
                  <a:lumMod val="45000"/>
                  <a:lumOff val="55000"/>
                  <a:alpha val="2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9E8BC2-EE25-2FB2-9824-E9C4539E6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262" y="809827"/>
            <a:ext cx="5644738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5BB61-F91F-9509-EB75-E894E446A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262" y="2327563"/>
            <a:ext cx="5644738" cy="3420093"/>
          </a:xfrm>
        </p:spPr>
        <p:txBody>
          <a:bodyPr/>
          <a:lstStyle>
            <a:lvl1pPr>
              <a:defRPr sz="1800" b="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5E36A-252E-B9E7-D116-E288C4AEC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DEE3A-FCCA-CC48-AFAD-535D6E53A0D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5F3211-AA7B-7A5F-EFC1-01D763EBD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B962B-33F0-8931-4880-DE39B81E8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6244-5310-234C-8A05-3AF7A64B7FE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3C2F2DF-2E4B-178E-E919-4668C04DE9E4}"/>
              </a:ext>
            </a:extLst>
          </p:cNvPr>
          <p:cNvSpPr txBox="1">
            <a:spLocks/>
          </p:cNvSpPr>
          <p:nvPr userDrawn="1"/>
        </p:nvSpPr>
        <p:spPr>
          <a:xfrm>
            <a:off x="9779988" y="6291805"/>
            <a:ext cx="2032000" cy="309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 spc="6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spc="300" dirty="0"/>
              <a:t>LONESTAR</a:t>
            </a:r>
            <a:r>
              <a:rPr lang="en-US" sz="1400" spc="300" dirty="0">
                <a:solidFill>
                  <a:srgbClr val="9D1535"/>
                </a:solidFill>
              </a:rPr>
              <a:t>.</a:t>
            </a:r>
            <a:r>
              <a:rPr lang="en-US" sz="1400" spc="300" dirty="0"/>
              <a:t>EDU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ECB187D-29CA-BE8A-8827-B73E2DE6978C}"/>
              </a:ext>
            </a:extLst>
          </p:cNvPr>
          <p:cNvCxnSpPr>
            <a:cxnSpLocks/>
          </p:cNvCxnSpPr>
          <p:nvPr userDrawn="1"/>
        </p:nvCxnSpPr>
        <p:spPr>
          <a:xfrm>
            <a:off x="0" y="6422432"/>
            <a:ext cx="9779988" cy="0"/>
          </a:xfrm>
          <a:prstGeom prst="line">
            <a:avLst/>
          </a:prstGeom>
          <a:ln w="57150" cmpd="dbl">
            <a:solidFill>
              <a:srgbClr val="9D153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F9B1906-3E7B-A2DF-5B6A-14707C7AF634}"/>
              </a:ext>
            </a:extLst>
          </p:cNvPr>
          <p:cNvCxnSpPr>
            <a:cxnSpLocks/>
          </p:cNvCxnSpPr>
          <p:nvPr userDrawn="1"/>
        </p:nvCxnSpPr>
        <p:spPr>
          <a:xfrm>
            <a:off x="3273631" y="435567"/>
            <a:ext cx="8918369" cy="0"/>
          </a:xfrm>
          <a:prstGeom prst="line">
            <a:avLst/>
          </a:prstGeom>
          <a:ln w="57150" cmpd="dbl">
            <a:solidFill>
              <a:srgbClr val="9D153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57003660-B072-E4F6-773E-1F5B8A477C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5453" y="182462"/>
            <a:ext cx="2440874" cy="462058"/>
          </a:xfrm>
          <a:prstGeom prst="rect">
            <a:avLst/>
          </a:prstGeom>
        </p:spPr>
      </p:pic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F3E5E7EC-5DD1-A608-E621-C9336837E2F0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321631" y="809827"/>
            <a:ext cx="5419107" cy="4937819"/>
          </a:xfrm>
          <a:pattFill prst="pct10">
            <a:fgClr>
              <a:srgbClr val="9D1535"/>
            </a:fgClr>
            <a:bgClr>
              <a:schemeClr val="bg1"/>
            </a:bgClr>
          </a:pattFill>
        </p:spPr>
        <p:txBody>
          <a:bodyPr/>
          <a:lstStyle>
            <a:lvl1pPr marL="0" indent="0">
              <a:buFontTx/>
              <a:buNone/>
              <a:defRPr/>
            </a:lvl1pPr>
            <a:lvl3pPr marL="914400" indent="0">
              <a:buFontTx/>
              <a:buNone/>
              <a:defRPr/>
            </a:lvl3pPr>
          </a:lstStyle>
          <a:p>
            <a:pPr lvl="0"/>
            <a:r>
              <a:rPr lang="en-US" dirty="0"/>
              <a:t>Add Photo</a:t>
            </a:r>
          </a:p>
        </p:txBody>
      </p:sp>
    </p:spTree>
    <p:extLst>
      <p:ext uri="{BB962C8B-B14F-4D97-AF65-F5344CB8AC3E}">
        <p14:creationId xmlns:p14="http://schemas.microsoft.com/office/powerpoint/2010/main" val="395484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B164010-4670-A121-FB30-C03CAD1D584F}"/>
              </a:ext>
            </a:extLst>
          </p:cNvPr>
          <p:cNvSpPr/>
          <p:nvPr userDrawn="1"/>
        </p:nvSpPr>
        <p:spPr>
          <a:xfrm>
            <a:off x="0" y="0"/>
            <a:ext cx="12192000" cy="6016652"/>
          </a:xfrm>
          <a:prstGeom prst="rect">
            <a:avLst/>
          </a:prstGeom>
          <a:gradFill>
            <a:gsLst>
              <a:gs pos="55000">
                <a:schemeClr val="bg1"/>
              </a:gs>
              <a:gs pos="100000">
                <a:schemeClr val="accent1">
                  <a:lumMod val="45000"/>
                  <a:lumOff val="55000"/>
                  <a:alpha val="30066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F1D8A7-782E-E267-7F62-1867FC8EEE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2447195"/>
            <a:ext cx="5438321" cy="211528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57C37E-6411-2985-0783-CD145D961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5438321" cy="920688"/>
          </a:xfrm>
        </p:spPr>
        <p:txBody>
          <a:bodyPr/>
          <a:lstStyle>
            <a:lvl1pPr marL="0" indent="0">
              <a:buNone/>
              <a:defRPr sz="2400">
                <a:solidFill>
                  <a:srgbClr val="002E5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615C1-0018-3D64-9B9D-4B55CBC38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DEE3A-FCCA-CC48-AFAD-535D6E53A0D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DD5F0-419A-DC02-1502-2CED3588D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D47F3-7533-FC7E-226B-0285F86B4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6244-5310-234C-8A05-3AF7A64B7FE0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 descr="A blue star with a black background&#10;&#10;Description automatically generated">
            <a:extLst>
              <a:ext uri="{FF2B5EF4-FFF2-40B4-BE49-F238E27FC236}">
                <a16:creationId xmlns:a16="http://schemas.microsoft.com/office/drawing/2014/main" id="{4F29B6F8-55E3-98D3-87EF-CB7F7BABD2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"/>
          </a:blip>
          <a:srcRect l="-6" r="-6"/>
          <a:stretch/>
        </p:blipFill>
        <p:spPr>
          <a:xfrm>
            <a:off x="6277708" y="-1359490"/>
            <a:ext cx="8239760" cy="8217490"/>
          </a:xfrm>
          <a:prstGeom prst="rect">
            <a:avLst/>
          </a:prstGeom>
        </p:spPr>
      </p:pic>
      <p:pic>
        <p:nvPicPr>
          <p:cNvPr id="13" name="Picture 12" descr="A blue star with a black background&#10;&#10;Description automatically generated">
            <a:extLst>
              <a:ext uri="{FF2B5EF4-FFF2-40B4-BE49-F238E27FC236}">
                <a16:creationId xmlns:a16="http://schemas.microsoft.com/office/drawing/2014/main" id="{C4FF5CC8-24D5-44CD-42BF-0AFB1FAEB0D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17600" y="660742"/>
            <a:ext cx="3594100" cy="15113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5DC44FEF-DB3A-0C73-9D5C-10F4CCCCD266}"/>
              </a:ext>
            </a:extLst>
          </p:cNvPr>
          <p:cNvSpPr/>
          <p:nvPr userDrawn="1"/>
        </p:nvSpPr>
        <p:spPr>
          <a:xfrm>
            <a:off x="7102021" y="6016652"/>
            <a:ext cx="5089979" cy="8413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2A22F52-7D30-B50C-C69D-C86AAA927CF8}"/>
              </a:ext>
            </a:extLst>
          </p:cNvPr>
          <p:cNvSpPr txBox="1">
            <a:spLocks/>
          </p:cNvSpPr>
          <p:nvPr userDrawn="1"/>
        </p:nvSpPr>
        <p:spPr>
          <a:xfrm>
            <a:off x="9779988" y="6291805"/>
            <a:ext cx="2032000" cy="309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 spc="6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spc="300" dirty="0"/>
              <a:t>LONESTAR</a:t>
            </a:r>
            <a:r>
              <a:rPr lang="en-US" sz="1400" spc="300" dirty="0">
                <a:solidFill>
                  <a:srgbClr val="9D1535"/>
                </a:solidFill>
              </a:rPr>
              <a:t>.</a:t>
            </a:r>
            <a:r>
              <a:rPr lang="en-US" sz="1400" spc="300" dirty="0"/>
              <a:t>EDU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098FFEF-CF8C-6F35-7459-020C7EFEBE41}"/>
              </a:ext>
            </a:extLst>
          </p:cNvPr>
          <p:cNvCxnSpPr>
            <a:cxnSpLocks/>
          </p:cNvCxnSpPr>
          <p:nvPr userDrawn="1"/>
        </p:nvCxnSpPr>
        <p:spPr>
          <a:xfrm>
            <a:off x="0" y="6422432"/>
            <a:ext cx="9779988" cy="0"/>
          </a:xfrm>
          <a:prstGeom prst="line">
            <a:avLst/>
          </a:prstGeom>
          <a:ln w="57150" cmpd="dbl">
            <a:solidFill>
              <a:srgbClr val="9D153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5599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6A51CE8-FC40-6E77-5D41-6462AAA6F02F}"/>
              </a:ext>
            </a:extLst>
          </p:cNvPr>
          <p:cNvCxnSpPr>
            <a:cxnSpLocks/>
          </p:cNvCxnSpPr>
          <p:nvPr userDrawn="1"/>
        </p:nvCxnSpPr>
        <p:spPr>
          <a:xfrm>
            <a:off x="2505694" y="6422432"/>
            <a:ext cx="9686306" cy="0"/>
          </a:xfrm>
          <a:prstGeom prst="line">
            <a:avLst/>
          </a:prstGeom>
          <a:ln w="57150" cmpd="dbl">
            <a:solidFill>
              <a:srgbClr val="9D153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74BBAE51-F8C7-3974-2E0D-587AFB72A8FE}"/>
              </a:ext>
            </a:extLst>
          </p:cNvPr>
          <p:cNvSpPr/>
          <p:nvPr userDrawn="1"/>
        </p:nvSpPr>
        <p:spPr>
          <a:xfrm>
            <a:off x="0" y="0"/>
            <a:ext cx="12192000" cy="6016652"/>
          </a:xfrm>
          <a:prstGeom prst="rect">
            <a:avLst/>
          </a:prstGeom>
          <a:gradFill>
            <a:gsLst>
              <a:gs pos="55000">
                <a:schemeClr val="bg1"/>
              </a:gs>
              <a:gs pos="100000">
                <a:schemeClr val="accent1">
                  <a:lumMod val="45000"/>
                  <a:lumOff val="55000"/>
                  <a:alpha val="2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213773B9-457C-ECA5-1497-F2FFE9333E1D}"/>
              </a:ext>
            </a:extLst>
          </p:cNvPr>
          <p:cNvSpPr txBox="1">
            <a:spLocks/>
          </p:cNvSpPr>
          <p:nvPr userDrawn="1"/>
        </p:nvSpPr>
        <p:spPr>
          <a:xfrm>
            <a:off x="370145" y="6291805"/>
            <a:ext cx="2032000" cy="309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 spc="6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spc="300" dirty="0"/>
              <a:t>LONESTAR</a:t>
            </a:r>
            <a:r>
              <a:rPr lang="en-US" sz="1400" spc="300" dirty="0">
                <a:solidFill>
                  <a:srgbClr val="9D1535"/>
                </a:solidFill>
              </a:rPr>
              <a:t>.</a:t>
            </a:r>
            <a:r>
              <a:rPr lang="en-US" sz="1400" spc="300" dirty="0"/>
              <a:t>EDU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087DCFC-C17C-6755-7F22-6657DA1CEFC0}"/>
              </a:ext>
            </a:extLst>
          </p:cNvPr>
          <p:cNvCxnSpPr>
            <a:cxnSpLocks/>
          </p:cNvCxnSpPr>
          <p:nvPr userDrawn="1"/>
        </p:nvCxnSpPr>
        <p:spPr>
          <a:xfrm>
            <a:off x="0" y="435567"/>
            <a:ext cx="9031184" cy="0"/>
          </a:xfrm>
          <a:prstGeom prst="line">
            <a:avLst/>
          </a:prstGeom>
          <a:ln w="57150" cmpd="dbl">
            <a:solidFill>
              <a:srgbClr val="9D153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EED170A5-2CAF-B469-50E7-073CDC6556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99864" y="182462"/>
            <a:ext cx="2440874" cy="462058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DE311D-6823-7F8D-0D50-78E974C24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DEE3A-FCCA-CC48-AFAD-535D6E53A0D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32E86B-9C12-ECCE-8C70-03429C92D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D0350-FD7D-D3D3-6E16-7562938E6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6244-5310-234C-8A05-3AF7A64B7FE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45229D0-7F50-22F1-4601-B7FD0E7BA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262" y="809827"/>
            <a:ext cx="5644738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DD56F3B0-713C-96E9-6162-53FDB6150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262" y="2327563"/>
            <a:ext cx="5644738" cy="34200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E05E7AB-BC55-0D43-C914-24B4DC320C1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321631" y="809827"/>
            <a:ext cx="5419107" cy="4937819"/>
          </a:xfrm>
          <a:pattFill prst="pct10">
            <a:fgClr>
              <a:srgbClr val="9D1535"/>
            </a:fgClr>
            <a:bgClr>
              <a:schemeClr val="bg1"/>
            </a:bgClr>
          </a:patt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Add Photo</a:t>
            </a:r>
          </a:p>
        </p:txBody>
      </p:sp>
    </p:spTree>
    <p:extLst>
      <p:ext uri="{BB962C8B-B14F-4D97-AF65-F5344CB8AC3E}">
        <p14:creationId xmlns:p14="http://schemas.microsoft.com/office/powerpoint/2010/main" val="1453433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54EFBF23-2121-F53C-D4F0-C0EC18A040BE}"/>
              </a:ext>
            </a:extLst>
          </p:cNvPr>
          <p:cNvSpPr/>
          <p:nvPr userDrawn="1"/>
        </p:nvSpPr>
        <p:spPr>
          <a:xfrm>
            <a:off x="0" y="6016652"/>
            <a:ext cx="12192000" cy="860131"/>
          </a:xfrm>
          <a:prstGeom prst="rect">
            <a:avLst/>
          </a:prstGeom>
          <a:solidFill>
            <a:srgbClr val="002E5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6C2E2A0-F41D-3577-745D-7E8491DF09FC}"/>
              </a:ext>
            </a:extLst>
          </p:cNvPr>
          <p:cNvSpPr/>
          <p:nvPr userDrawn="1"/>
        </p:nvSpPr>
        <p:spPr>
          <a:xfrm>
            <a:off x="0" y="0"/>
            <a:ext cx="12192000" cy="6016652"/>
          </a:xfrm>
          <a:prstGeom prst="rect">
            <a:avLst/>
          </a:prstGeom>
          <a:gradFill>
            <a:gsLst>
              <a:gs pos="55000">
                <a:schemeClr val="bg1"/>
              </a:gs>
              <a:gs pos="100000">
                <a:schemeClr val="accent1">
                  <a:lumMod val="45000"/>
                  <a:lumOff val="55000"/>
                  <a:alpha val="2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D946E27B-3447-CA0E-F7E4-61C01DE5B698}"/>
              </a:ext>
            </a:extLst>
          </p:cNvPr>
          <p:cNvSpPr txBox="1">
            <a:spLocks/>
          </p:cNvSpPr>
          <p:nvPr userDrawn="1"/>
        </p:nvSpPr>
        <p:spPr>
          <a:xfrm>
            <a:off x="9779988" y="6291805"/>
            <a:ext cx="2032000" cy="309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 spc="6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spc="300" dirty="0">
                <a:solidFill>
                  <a:schemeClr val="bg1"/>
                </a:solidFill>
              </a:rPr>
              <a:t>LONESTAR</a:t>
            </a:r>
            <a:r>
              <a:rPr lang="en-US" sz="1400" spc="3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.</a:t>
            </a:r>
            <a:r>
              <a:rPr lang="en-US" sz="1400" spc="300" dirty="0">
                <a:solidFill>
                  <a:schemeClr val="bg1"/>
                </a:solidFill>
              </a:rPr>
              <a:t>EDU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3F00A48-37C1-AE63-BCDB-57D54462F875}"/>
              </a:ext>
            </a:extLst>
          </p:cNvPr>
          <p:cNvCxnSpPr>
            <a:cxnSpLocks/>
          </p:cNvCxnSpPr>
          <p:nvPr userDrawn="1"/>
        </p:nvCxnSpPr>
        <p:spPr>
          <a:xfrm>
            <a:off x="0" y="6422432"/>
            <a:ext cx="9779988" cy="0"/>
          </a:xfrm>
          <a:prstGeom prst="line">
            <a:avLst/>
          </a:prstGeom>
          <a:ln w="57150" cmpd="dbl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14094DF-BEA0-1C10-27A9-77377F36C9AF}"/>
              </a:ext>
            </a:extLst>
          </p:cNvPr>
          <p:cNvCxnSpPr>
            <a:cxnSpLocks/>
          </p:cNvCxnSpPr>
          <p:nvPr userDrawn="1"/>
        </p:nvCxnSpPr>
        <p:spPr>
          <a:xfrm>
            <a:off x="3273631" y="435567"/>
            <a:ext cx="8918369" cy="0"/>
          </a:xfrm>
          <a:prstGeom prst="line">
            <a:avLst/>
          </a:prstGeom>
          <a:ln w="57150" cmpd="dbl">
            <a:solidFill>
              <a:srgbClr val="9D153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74B52CF0-0EA2-166A-FC10-CF128F261F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5453" y="182462"/>
            <a:ext cx="2440874" cy="4620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B7A5478-92A0-4FA1-DC08-6D66CB571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820" y="775147"/>
            <a:ext cx="11222544" cy="91554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483081-C92C-5894-DBE1-3266CF9B3F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" y="1761129"/>
            <a:ext cx="5631180" cy="3962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E05251-B325-111E-DE4F-934FE970DFCF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395254" y="1761129"/>
            <a:ext cx="5292110" cy="3962777"/>
          </a:xfrm>
          <a:pattFill prst="pct5">
            <a:fgClr>
              <a:srgbClr val="9D1535"/>
            </a:fgClr>
            <a:bgClr>
              <a:schemeClr val="bg1"/>
            </a:bgClr>
          </a:patt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Add Photo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80D95B-C0E2-AB04-B92A-5F92D12F9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fld id="{760DEE3A-FCCA-CC48-AFAD-535D6E53A0D7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3F7BF2-D623-C6BE-6C9C-845E15E9B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F2BD45-3612-9623-66A4-255DA6109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fld id="{F0466244-5310-234C-8A05-3AF7A64B7F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244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6CC9C5B-710C-7A1D-ED27-B8C23E958705}"/>
              </a:ext>
            </a:extLst>
          </p:cNvPr>
          <p:cNvSpPr/>
          <p:nvPr userDrawn="1"/>
        </p:nvSpPr>
        <p:spPr>
          <a:xfrm rot="5400000">
            <a:off x="3087674" y="-3087673"/>
            <a:ext cx="6016654" cy="12191998"/>
          </a:xfrm>
          <a:prstGeom prst="rect">
            <a:avLst/>
          </a:prstGeom>
          <a:gradFill>
            <a:gsLst>
              <a:gs pos="55000">
                <a:schemeClr val="bg1"/>
              </a:gs>
              <a:gs pos="100000">
                <a:schemeClr val="accent1">
                  <a:lumMod val="45000"/>
                  <a:lumOff val="55000"/>
                  <a:alpha val="2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FF74A2B-A088-8FED-6FD5-445C38DEAA76}"/>
              </a:ext>
            </a:extLst>
          </p:cNvPr>
          <p:cNvCxnSpPr>
            <a:cxnSpLocks/>
          </p:cNvCxnSpPr>
          <p:nvPr userDrawn="1"/>
        </p:nvCxnSpPr>
        <p:spPr>
          <a:xfrm>
            <a:off x="2505694" y="6422432"/>
            <a:ext cx="9686306" cy="0"/>
          </a:xfrm>
          <a:prstGeom prst="line">
            <a:avLst/>
          </a:prstGeom>
          <a:ln w="57150" cmpd="dbl">
            <a:solidFill>
              <a:srgbClr val="9D153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ubtitle 2">
            <a:extLst>
              <a:ext uri="{FF2B5EF4-FFF2-40B4-BE49-F238E27FC236}">
                <a16:creationId xmlns:a16="http://schemas.microsoft.com/office/drawing/2014/main" id="{B30A4FF7-402A-EA66-1E31-E22DD55A5086}"/>
              </a:ext>
            </a:extLst>
          </p:cNvPr>
          <p:cNvSpPr txBox="1">
            <a:spLocks/>
          </p:cNvSpPr>
          <p:nvPr userDrawn="1"/>
        </p:nvSpPr>
        <p:spPr>
          <a:xfrm>
            <a:off x="370145" y="6291805"/>
            <a:ext cx="2032000" cy="309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 spc="6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spc="300" dirty="0"/>
              <a:t>LONESTAR</a:t>
            </a:r>
            <a:r>
              <a:rPr lang="en-US" sz="1400" spc="300" dirty="0">
                <a:solidFill>
                  <a:srgbClr val="9D1535"/>
                </a:solidFill>
              </a:rPr>
              <a:t>.</a:t>
            </a:r>
            <a:r>
              <a:rPr lang="en-US" sz="1400" spc="300" dirty="0"/>
              <a:t>EDU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31749A7-EB6C-B9FF-7853-65D468419ED2}"/>
              </a:ext>
            </a:extLst>
          </p:cNvPr>
          <p:cNvCxnSpPr>
            <a:cxnSpLocks/>
          </p:cNvCxnSpPr>
          <p:nvPr userDrawn="1"/>
        </p:nvCxnSpPr>
        <p:spPr>
          <a:xfrm>
            <a:off x="0" y="435567"/>
            <a:ext cx="9031184" cy="0"/>
          </a:xfrm>
          <a:prstGeom prst="line">
            <a:avLst/>
          </a:prstGeom>
          <a:ln w="57150" cmpd="dbl">
            <a:solidFill>
              <a:srgbClr val="002E5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5288E9B6-B61A-96AB-23BB-9834E56BC3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99864" y="182462"/>
            <a:ext cx="2440874" cy="462058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22BEE6-AB32-0951-CF79-9DD6B197C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DEE3A-FCCA-CC48-AFAD-535D6E53A0D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A487FC-DDCE-11C4-ECDF-C37039C30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87813-CE8C-2A1E-DD97-209ED8CE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6244-5310-234C-8A05-3AF7A64B7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097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F496E5B-8A03-3FBB-56DB-39B3B569E89A}"/>
              </a:ext>
            </a:extLst>
          </p:cNvPr>
          <p:cNvSpPr/>
          <p:nvPr userDrawn="1"/>
        </p:nvSpPr>
        <p:spPr>
          <a:xfrm rot="16200000" flipH="1">
            <a:off x="3087674" y="-3087673"/>
            <a:ext cx="6016654" cy="12191998"/>
          </a:xfrm>
          <a:prstGeom prst="rect">
            <a:avLst/>
          </a:prstGeom>
          <a:gradFill>
            <a:gsLst>
              <a:gs pos="55000">
                <a:schemeClr val="bg1"/>
              </a:gs>
              <a:gs pos="100000">
                <a:schemeClr val="accent1">
                  <a:lumMod val="45000"/>
                  <a:lumOff val="55000"/>
                  <a:alpha val="2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A350C4-13B6-9953-583A-C22402BE0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DEE3A-FCCA-CC48-AFAD-535D6E53A0D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518208-EF8D-6B51-4FF0-0E6455A4A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E69783-D15B-8AB9-DF5A-958911CDF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6244-5310-234C-8A05-3AF7A64B7FE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13346877-ED76-2D05-EEB2-2A47DD87FFDE}"/>
              </a:ext>
            </a:extLst>
          </p:cNvPr>
          <p:cNvSpPr txBox="1">
            <a:spLocks/>
          </p:cNvSpPr>
          <p:nvPr userDrawn="1"/>
        </p:nvSpPr>
        <p:spPr>
          <a:xfrm>
            <a:off x="9779988" y="6291805"/>
            <a:ext cx="2032000" cy="309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 spc="6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spc="300" dirty="0"/>
              <a:t>LONESTAR</a:t>
            </a:r>
            <a:r>
              <a:rPr lang="en-US" sz="1400" spc="300" dirty="0">
                <a:solidFill>
                  <a:srgbClr val="9D1535"/>
                </a:solidFill>
              </a:rPr>
              <a:t>.</a:t>
            </a:r>
            <a:r>
              <a:rPr lang="en-US" sz="1400" spc="300" dirty="0"/>
              <a:t>EDU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F3613B1-69D1-F333-C9C7-809CAB1CB3D8}"/>
              </a:ext>
            </a:extLst>
          </p:cNvPr>
          <p:cNvCxnSpPr>
            <a:cxnSpLocks/>
          </p:cNvCxnSpPr>
          <p:nvPr userDrawn="1"/>
        </p:nvCxnSpPr>
        <p:spPr>
          <a:xfrm>
            <a:off x="0" y="6422432"/>
            <a:ext cx="9779988" cy="0"/>
          </a:xfrm>
          <a:prstGeom prst="line">
            <a:avLst/>
          </a:prstGeom>
          <a:ln w="57150" cmpd="dbl">
            <a:solidFill>
              <a:srgbClr val="9D153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9C5A528-8421-EE3C-BA80-E85F6ACF54FB}"/>
              </a:ext>
            </a:extLst>
          </p:cNvPr>
          <p:cNvCxnSpPr>
            <a:cxnSpLocks/>
          </p:cNvCxnSpPr>
          <p:nvPr userDrawn="1"/>
        </p:nvCxnSpPr>
        <p:spPr>
          <a:xfrm>
            <a:off x="3273631" y="435567"/>
            <a:ext cx="8918369" cy="0"/>
          </a:xfrm>
          <a:prstGeom prst="line">
            <a:avLst/>
          </a:prstGeom>
          <a:ln w="57150" cmpd="dbl">
            <a:solidFill>
              <a:srgbClr val="002E5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CE549CCE-1EB3-18EC-F2C4-7941E1B5BF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5453" y="182462"/>
            <a:ext cx="2440874" cy="462058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62AAC76-5117-135A-B459-4CB45ECB04C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0" y="871135"/>
            <a:ext cx="5969330" cy="5115710"/>
          </a:xfrm>
          <a:pattFill prst="pct5">
            <a:fgClr>
              <a:srgbClr val="002E51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Add Photo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5881E1A-4D8F-F8B6-345B-FDA1A96E9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1670" y="871134"/>
            <a:ext cx="5361774" cy="118626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13044237-0A0C-9DFB-8745-086B5AC2E8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11670" y="2057399"/>
            <a:ext cx="5361774" cy="392945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5705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F6E4DD0-C9EA-462E-B49C-93F91F40C9D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55000">
                <a:schemeClr val="bg1"/>
              </a:gs>
              <a:gs pos="100000">
                <a:schemeClr val="accent1">
                  <a:lumMod val="45000"/>
                  <a:lumOff val="55000"/>
                  <a:alpha val="2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468B6FE-8F36-3017-8198-4F690E588FEB}"/>
              </a:ext>
            </a:extLst>
          </p:cNvPr>
          <p:cNvCxnSpPr>
            <a:cxnSpLocks/>
          </p:cNvCxnSpPr>
          <p:nvPr userDrawn="1"/>
        </p:nvCxnSpPr>
        <p:spPr>
          <a:xfrm>
            <a:off x="0" y="6422432"/>
            <a:ext cx="12192000" cy="0"/>
          </a:xfrm>
          <a:prstGeom prst="line">
            <a:avLst/>
          </a:prstGeom>
          <a:ln w="57150" cmpd="dbl">
            <a:solidFill>
              <a:srgbClr val="002E5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1DC666D-F007-DE4E-0FA7-68A6C69A306E}"/>
              </a:ext>
            </a:extLst>
          </p:cNvPr>
          <p:cNvCxnSpPr>
            <a:cxnSpLocks/>
          </p:cNvCxnSpPr>
          <p:nvPr userDrawn="1"/>
        </p:nvCxnSpPr>
        <p:spPr>
          <a:xfrm>
            <a:off x="3273631" y="435567"/>
            <a:ext cx="8918369" cy="0"/>
          </a:xfrm>
          <a:prstGeom prst="line">
            <a:avLst/>
          </a:prstGeom>
          <a:ln w="57150" cmpd="dbl">
            <a:solidFill>
              <a:srgbClr val="9D153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05C49823-E585-F135-4957-51F16FC750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5453" y="182462"/>
            <a:ext cx="2440874" cy="4620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FB5756F-5636-D158-6D00-2BAF74D8C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36" y="871134"/>
            <a:ext cx="5361774" cy="118626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43A1B-C3FD-AED3-2CE6-7F153015A13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22670" y="871135"/>
            <a:ext cx="5969330" cy="5115710"/>
          </a:xfrm>
          <a:pattFill prst="pct5">
            <a:fgClr>
              <a:srgbClr val="002E51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Add Photo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F413F-73D5-23AD-ABB1-A6A7434028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4636" y="2057399"/>
            <a:ext cx="5361774" cy="392945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7A7BAC-EFEB-D301-AA2C-74F1FCD71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DEE3A-FCCA-CC48-AFAD-535D6E53A0D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32D947-7C76-5D3F-A4FA-03EA5A722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000BAE-E2F4-B492-588D-7A58F06B5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6244-5310-234C-8A05-3AF7A64B7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33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AED379-3404-07EC-5F0A-FFDAF55EF2FE}"/>
              </a:ext>
            </a:extLst>
          </p:cNvPr>
          <p:cNvSpPr/>
          <p:nvPr userDrawn="1"/>
        </p:nvSpPr>
        <p:spPr>
          <a:xfrm flipV="1">
            <a:off x="0" y="14453"/>
            <a:ext cx="12192000" cy="6858000"/>
          </a:xfrm>
          <a:prstGeom prst="rect">
            <a:avLst/>
          </a:prstGeom>
          <a:gradFill>
            <a:gsLst>
              <a:gs pos="74000">
                <a:schemeClr val="bg1"/>
              </a:gs>
              <a:gs pos="99000">
                <a:schemeClr val="accent1">
                  <a:lumMod val="45000"/>
                  <a:lumOff val="55000"/>
                  <a:alpha val="2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A8E018-3AF2-E6E7-F7DC-524CF9EBC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36" y="775146"/>
            <a:ext cx="4267389" cy="128225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729D01-2FD1-9BB2-F95E-7A8A4FECF3E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83188" y="775146"/>
            <a:ext cx="7008812" cy="5307703"/>
          </a:xfr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Add Photo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B61C19-0F7E-D6EC-EAFD-F45B9F887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4636" y="2057400"/>
            <a:ext cx="4267389" cy="402545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4C9989-4C7C-CE31-8985-7D8D6B56E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DEE3A-FCCA-CC48-AFAD-535D6E53A0D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51EC0A-D7FD-041A-C8B6-CB7A423EF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2181F0-7928-D251-ACA1-7BE3D6237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66244-5310-234C-8A05-3AF7A64B7FE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7B8C91-2247-DC5D-7375-0D5C5D8DB469}"/>
              </a:ext>
            </a:extLst>
          </p:cNvPr>
          <p:cNvCxnSpPr>
            <a:cxnSpLocks/>
          </p:cNvCxnSpPr>
          <p:nvPr userDrawn="1"/>
        </p:nvCxnSpPr>
        <p:spPr>
          <a:xfrm>
            <a:off x="3273631" y="435567"/>
            <a:ext cx="8918369" cy="0"/>
          </a:xfrm>
          <a:prstGeom prst="line">
            <a:avLst/>
          </a:prstGeom>
          <a:ln w="57150" cmpd="dbl">
            <a:solidFill>
              <a:srgbClr val="002E5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77FC8A14-DAC8-BF83-B22F-E7252451E4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5453" y="182462"/>
            <a:ext cx="2440874" cy="462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473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D737A7-F5AB-610F-D128-67D2F37BC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35CA8B-9B9B-0315-13F4-200462A03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34A96-C0D8-BA91-EE9C-087286B2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92875"/>
            <a:ext cx="92964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0DEE3A-FCCA-CC48-AFAD-535D6E53A0D7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C61C4-C8EC-92DC-EF21-68B65AF4B2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03120" y="6492875"/>
            <a:ext cx="823976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48B5AC-C39C-A11A-1EF8-593DAFE66F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07040" y="6492875"/>
            <a:ext cx="74676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466244-5310-234C-8A05-3AF7A64B7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14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9D1535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2FE94-E5B5-908E-795B-DE1D395E3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Title Goes Here - Editable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556A9A-5323-66A2-21B2-78C204C7AF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and Last Name</a:t>
            </a:r>
          </a:p>
          <a:p>
            <a:r>
              <a:rPr lang="en-US" sz="1600" b="0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717645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17CB9-E866-8119-9346-AE39C8F0C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4640D-09DF-39B4-2FF9-47D0D6D7F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900" b="0" i="0" kern="1200" dirty="0">
                <a:solidFill>
                  <a:srgbClr val="053766"/>
                </a:solidFill>
                <a:effectLst/>
                <a:ea typeface="+mn-ea"/>
                <a:cs typeface="Arial" panose="020B0604020202020204" pitchFamily="34" charset="0"/>
              </a:rPr>
              <a:t>Largest institution of higher education in the Houston area</a:t>
            </a:r>
          </a:p>
          <a:p>
            <a:pPr marL="285750" indent="-28575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900" b="0" i="0" kern="1200" dirty="0">
                <a:solidFill>
                  <a:srgbClr val="053766"/>
                </a:solidFill>
                <a:effectLst/>
                <a:ea typeface="+mn-ea"/>
                <a:cs typeface="Arial" panose="020B0604020202020204" pitchFamily="34" charset="0"/>
              </a:rPr>
              <a:t>One of the fastest-growing community colleges</a:t>
            </a:r>
            <a:br>
              <a:rPr lang="en-US" sz="1900" b="0" i="0" kern="1200" dirty="0">
                <a:solidFill>
                  <a:srgbClr val="053766"/>
                </a:solidFill>
                <a:effectLst/>
                <a:ea typeface="+mn-ea"/>
                <a:cs typeface="Arial" panose="020B0604020202020204" pitchFamily="34" charset="0"/>
              </a:rPr>
            </a:br>
            <a:r>
              <a:rPr lang="en-US" sz="1900" b="0" i="0" kern="1200" dirty="0">
                <a:solidFill>
                  <a:srgbClr val="053766"/>
                </a:solidFill>
                <a:effectLst/>
                <a:ea typeface="+mn-ea"/>
                <a:cs typeface="Arial" panose="020B0604020202020204" pitchFamily="34" charset="0"/>
              </a:rPr>
              <a:t>in the nation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900" b="0" i="0" kern="1200" dirty="0">
                <a:solidFill>
                  <a:srgbClr val="053766"/>
                </a:solidFill>
                <a:effectLst/>
                <a:ea typeface="+mn-ea"/>
                <a:cs typeface="Arial" panose="020B0604020202020204" pitchFamily="34" charset="0"/>
              </a:rPr>
              <a:t>Annual economic impact of nearly $3 billion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900" b="0" dirty="0">
                <a:solidFill>
                  <a:srgbClr val="053766"/>
                </a:solidFill>
                <a:cs typeface="Arial" panose="020B0604020202020204" pitchFamily="34" charset="0"/>
              </a:rPr>
              <a:t>99,000 students choose Lone Star College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900" b="0" dirty="0">
                <a:solidFill>
                  <a:srgbClr val="053766"/>
                </a:solidFill>
                <a:cs typeface="Arial" panose="020B0604020202020204" pitchFamily="34" charset="0"/>
              </a:rPr>
              <a:t>Earn a bachelor degree for 70% less when you start at Lone Star College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19DB75-C19C-6D76-E1ED-98178AAE639C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407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4F6B9-D919-8CB8-9B1D-64D792695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D812D-108C-917A-96F3-4BECC9C01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800" b="0" i="0" kern="1200" dirty="0">
                <a:solidFill>
                  <a:srgbClr val="053766"/>
                </a:solidFill>
                <a:effectLst/>
                <a:ea typeface="+mn-ea"/>
                <a:cs typeface="Arial" panose="020B0604020202020204" pitchFamily="34" charset="0"/>
              </a:rPr>
              <a:t>Largest institution of higher education in the Houston area</a:t>
            </a:r>
          </a:p>
          <a:p>
            <a:pPr marL="285750" indent="-28575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800" b="0" i="0" kern="1200" dirty="0">
                <a:solidFill>
                  <a:srgbClr val="053766"/>
                </a:solidFill>
                <a:effectLst/>
                <a:ea typeface="+mn-ea"/>
                <a:cs typeface="Arial" panose="020B0604020202020204" pitchFamily="34" charset="0"/>
              </a:rPr>
              <a:t>One of the fastest-growing community colleges</a:t>
            </a:r>
            <a:br>
              <a:rPr lang="en-US" sz="1800" b="0" i="0" kern="1200" dirty="0">
                <a:solidFill>
                  <a:srgbClr val="053766"/>
                </a:solidFill>
                <a:effectLst/>
                <a:ea typeface="+mn-ea"/>
                <a:cs typeface="Arial" panose="020B0604020202020204" pitchFamily="34" charset="0"/>
              </a:rPr>
            </a:br>
            <a:r>
              <a:rPr lang="en-US" sz="1800" b="0" i="0" kern="1200" dirty="0">
                <a:solidFill>
                  <a:srgbClr val="053766"/>
                </a:solidFill>
                <a:effectLst/>
                <a:ea typeface="+mn-ea"/>
                <a:cs typeface="Arial" panose="020B0604020202020204" pitchFamily="34" charset="0"/>
              </a:rPr>
              <a:t>in the nation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800" b="0" i="0" kern="1200" dirty="0">
                <a:solidFill>
                  <a:srgbClr val="053766"/>
                </a:solidFill>
                <a:effectLst/>
                <a:ea typeface="+mn-ea"/>
                <a:cs typeface="Arial" panose="020B0604020202020204" pitchFamily="34" charset="0"/>
              </a:rPr>
              <a:t>Annual economic impact of nearly $3 billion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rgbClr val="053766"/>
                </a:solidFill>
                <a:cs typeface="Arial" panose="020B0604020202020204" pitchFamily="34" charset="0"/>
              </a:rPr>
              <a:t>99,000 students choose Lone Star College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rgbClr val="053766"/>
                </a:solidFill>
                <a:cs typeface="Arial" panose="020B0604020202020204" pitchFamily="34" charset="0"/>
              </a:rPr>
              <a:t>Earn a bachelor degree for 70% less when you start at Lone Star College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EB2A7B-39A3-A930-465E-FB3ADC315804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994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C5DC1-F2EE-9327-F389-5E8CFD059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59550-B308-456B-FCDA-AFFD3A23515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285750" indent="-28575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800" b="0" i="0" kern="1200" dirty="0">
                <a:solidFill>
                  <a:srgbClr val="053766"/>
                </a:solidFill>
                <a:effectLst/>
                <a:ea typeface="+mn-ea"/>
                <a:cs typeface="Arial" panose="020B0604020202020204" pitchFamily="34" charset="0"/>
              </a:rPr>
              <a:t>Largest institution of higher education in the Houston area</a:t>
            </a:r>
          </a:p>
          <a:p>
            <a:pPr marL="285750" indent="-28575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800" b="0" i="0" kern="1200" dirty="0">
                <a:solidFill>
                  <a:srgbClr val="053766"/>
                </a:solidFill>
                <a:effectLst/>
                <a:ea typeface="+mn-ea"/>
                <a:cs typeface="Arial" panose="020B0604020202020204" pitchFamily="34" charset="0"/>
              </a:rPr>
              <a:t>One of the fastest-growing community colleges</a:t>
            </a:r>
            <a:br>
              <a:rPr lang="en-US" sz="1800" b="0" i="0" kern="1200" dirty="0">
                <a:solidFill>
                  <a:srgbClr val="053766"/>
                </a:solidFill>
                <a:effectLst/>
                <a:ea typeface="+mn-ea"/>
                <a:cs typeface="Arial" panose="020B0604020202020204" pitchFamily="34" charset="0"/>
              </a:rPr>
            </a:br>
            <a:r>
              <a:rPr lang="en-US" sz="1800" b="0" i="0" kern="1200" dirty="0">
                <a:solidFill>
                  <a:srgbClr val="053766"/>
                </a:solidFill>
                <a:effectLst/>
                <a:ea typeface="+mn-ea"/>
                <a:cs typeface="Arial" panose="020B0604020202020204" pitchFamily="34" charset="0"/>
              </a:rPr>
              <a:t>in the nation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800" b="0" i="0" kern="1200" dirty="0">
                <a:solidFill>
                  <a:srgbClr val="053766"/>
                </a:solidFill>
                <a:effectLst/>
                <a:ea typeface="+mn-ea"/>
                <a:cs typeface="Arial" panose="020B0604020202020204" pitchFamily="34" charset="0"/>
              </a:rPr>
              <a:t>Annual economic impact of nearly $3 billion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rgbClr val="053766"/>
                </a:solidFill>
                <a:cs typeface="Arial" panose="020B0604020202020204" pitchFamily="34" charset="0"/>
              </a:rPr>
              <a:t>99,000 students choose Lone Star College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rgbClr val="053766"/>
                </a:solidFill>
                <a:cs typeface="Arial" panose="020B0604020202020204" pitchFamily="34" charset="0"/>
              </a:rPr>
              <a:t>Earn a bachelor degree for 70% less when you start at Lone Star College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70501E-172B-4620-1980-79A15E27180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82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9510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1852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9F1C2-DFF9-E2AE-6BED-A975FF459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72152-76D2-793C-9EC5-B5C993E00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4C4937-39D5-B73D-965A-465C73F86ED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316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066E7-F2E6-E551-A591-93BD3009F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6AD98F-1C89-605C-74BD-D7F0C825BB23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B0AB05-9E52-40C8-629F-1CE401B41F5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163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DD2B9-0F58-2F6A-DF34-5A3839D727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68979"/>
            <a:ext cx="9144000" cy="891540"/>
          </a:xfrm>
        </p:spPr>
        <p:txBody>
          <a:bodyPr/>
          <a:lstStyle/>
          <a:p>
            <a:r>
              <a:rPr lang="en-US" dirty="0"/>
              <a:t>Any Questions?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7E159D-ECFB-EB98-FEEA-6B8271D8CC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26559"/>
            <a:ext cx="9144000" cy="1092200"/>
          </a:xfrm>
        </p:spPr>
        <p:txBody>
          <a:bodyPr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392260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161</Words>
  <Application>Microsoft Office PowerPoint</Application>
  <PresentationFormat>Widescreen</PresentationFormat>
  <Paragraphs>20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Presentation Title Goes Here - Editable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Any Questions?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Gonzalez, David</dc:creator>
  <cp:lastModifiedBy>Cooper, Amy F</cp:lastModifiedBy>
  <cp:revision>1</cp:revision>
  <dcterms:created xsi:type="dcterms:W3CDTF">2024-10-18T13:27:29Z</dcterms:created>
  <dcterms:modified xsi:type="dcterms:W3CDTF">2024-10-18T17:46:34Z</dcterms:modified>
</cp:coreProperties>
</file>