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1" r:id="rId4"/>
    <p:sldMasterId id="2147483785" r:id="rId5"/>
  </p:sldMasterIdLst>
  <p:notesMasterIdLst>
    <p:notesMasterId r:id="rId27"/>
  </p:notesMasterIdLst>
  <p:handoutMasterIdLst>
    <p:handoutMasterId r:id="rId28"/>
  </p:handoutMasterIdLst>
  <p:sldIdLst>
    <p:sldId id="2658" r:id="rId6"/>
    <p:sldId id="2660" r:id="rId7"/>
    <p:sldId id="2650" r:id="rId8"/>
    <p:sldId id="399" r:id="rId9"/>
    <p:sldId id="2652" r:id="rId10"/>
    <p:sldId id="2653" r:id="rId11"/>
    <p:sldId id="2654" r:id="rId12"/>
    <p:sldId id="393" r:id="rId13"/>
    <p:sldId id="300" r:id="rId14"/>
    <p:sldId id="2655" r:id="rId15"/>
    <p:sldId id="2634" r:id="rId16"/>
    <p:sldId id="2637" r:id="rId17"/>
    <p:sldId id="2638" r:id="rId18"/>
    <p:sldId id="2661" r:id="rId19"/>
    <p:sldId id="2662" r:id="rId20"/>
    <p:sldId id="2664" r:id="rId21"/>
    <p:sldId id="2665" r:id="rId22"/>
    <p:sldId id="2635" r:id="rId23"/>
    <p:sldId id="2666" r:id="rId24"/>
    <p:sldId id="2667" r:id="rId25"/>
    <p:sldId id="41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1F26"/>
    <a:srgbClr val="5DAAB0"/>
    <a:srgbClr val="3B7579"/>
    <a:srgbClr val="AAD3D6"/>
    <a:srgbClr val="418287"/>
    <a:srgbClr val="DFE3E9"/>
    <a:srgbClr val="D6DBE2"/>
    <a:srgbClr val="CCD2DA"/>
    <a:srgbClr val="BBC3CD"/>
    <a:srgbClr val="D3D8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E91CA8-93BD-4B5E-A45A-E2F0C40967DE}" v="1" dt="2026-05-01T14:59:03.553"/>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3" autoAdjust="0"/>
    <p:restoredTop sz="69128" autoAdjust="0"/>
  </p:normalViewPr>
  <p:slideViewPr>
    <p:cSldViewPr snapToGrid="0" snapToObjects="1" showGuides="1">
      <p:cViewPr varScale="1">
        <p:scale>
          <a:sx n="66" d="100"/>
          <a:sy n="66" d="100"/>
        </p:scale>
        <p:origin x="2142" y="96"/>
      </p:cViewPr>
      <p:guideLst>
        <p:guide pos="3840"/>
        <p:guide orient="horz" pos="2160"/>
      </p:guideLst>
    </p:cSldViewPr>
  </p:slideViewPr>
  <p:outlineViewPr>
    <p:cViewPr>
      <p:scale>
        <a:sx n="33" d="100"/>
        <a:sy n="33" d="100"/>
      </p:scale>
      <p:origin x="0" y="-44142"/>
    </p:cViewPr>
  </p:outlineViewPr>
  <p:notesTextViewPr>
    <p:cViewPr>
      <p:scale>
        <a:sx n="1" d="1"/>
        <a:sy n="1" d="1"/>
      </p:scale>
      <p:origin x="0" y="0"/>
    </p:cViewPr>
  </p:notesTextViewPr>
  <p:sorterViewPr>
    <p:cViewPr>
      <p:scale>
        <a:sx n="66" d="100"/>
        <a:sy n="66" d="100"/>
      </p:scale>
      <p:origin x="0" y="-5136"/>
    </p:cViewPr>
  </p:sorterViewPr>
  <p:notesViewPr>
    <p:cSldViewPr snapToGrid="0" snapToObjects="1">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barelli, Anne T" userId="e38610f6-807f-48a9-b954-3b9df2116b3e" providerId="ADAL" clId="{24BEE262-2064-4B73-B690-87D0F7311D0B}"/>
    <pc:docChg chg="modSld">
      <pc:chgData name="Albarelli, Anne T" userId="e38610f6-807f-48a9-b954-3b9df2116b3e" providerId="ADAL" clId="{24BEE262-2064-4B73-B690-87D0F7311D0B}" dt="2026-04-27T13:24:05.198" v="33" actId="1076"/>
      <pc:docMkLst>
        <pc:docMk/>
      </pc:docMkLst>
      <pc:sldChg chg="modSp mod">
        <pc:chgData name="Albarelli, Anne T" userId="e38610f6-807f-48a9-b954-3b9df2116b3e" providerId="ADAL" clId="{24BEE262-2064-4B73-B690-87D0F7311D0B}" dt="2026-04-27T13:24:05.198" v="33" actId="1076"/>
        <pc:sldMkLst>
          <pc:docMk/>
          <pc:sldMk cId="1465213761" sldId="2658"/>
        </pc:sldMkLst>
        <pc:spChg chg="mod">
          <ac:chgData name="Albarelli, Anne T" userId="e38610f6-807f-48a9-b954-3b9df2116b3e" providerId="ADAL" clId="{24BEE262-2064-4B73-B690-87D0F7311D0B}" dt="2026-04-27T13:24:05.198" v="33" actId="1076"/>
          <ac:spMkLst>
            <pc:docMk/>
            <pc:sldMk cId="1465213761" sldId="2658"/>
            <ac:spMk id="11" creationId="{A07A32AA-3C00-5E76-7874-54BBFF729162}"/>
          </ac:spMkLst>
        </pc:spChg>
        <pc:spChg chg="mod">
          <ac:chgData name="Albarelli, Anne T" userId="e38610f6-807f-48a9-b954-3b9df2116b3e" providerId="ADAL" clId="{24BEE262-2064-4B73-B690-87D0F7311D0B}" dt="2026-04-27T13:22:15.266" v="30" actId="20577"/>
          <ac:spMkLst>
            <pc:docMk/>
            <pc:sldMk cId="1465213761" sldId="2658"/>
            <ac:spMk id="17" creationId="{1EEECA1F-A423-626D-F336-314AE5133C9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018837-64B5-4E20-83A5-89B993CB3C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9C2A4FB-A56B-4413-A08B-0E9894B98B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48B25D-8766-427E-8C9E-4845048D8DFC}" type="datetimeFigureOut">
              <a:rPr lang="en-US" smtClean="0"/>
              <a:t>5/1/2026</a:t>
            </a:fld>
            <a:endParaRPr lang="en-US" dirty="0"/>
          </a:p>
        </p:txBody>
      </p:sp>
      <p:sp>
        <p:nvSpPr>
          <p:cNvPr id="4" name="Footer Placeholder 3">
            <a:extLst>
              <a:ext uri="{FF2B5EF4-FFF2-40B4-BE49-F238E27FC236}">
                <a16:creationId xmlns:a16="http://schemas.microsoft.com/office/drawing/2014/main" id="{A3977F36-950D-4655-BC4A-F80BE1DBF7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6C246FD-229D-4B04-9855-212AD8D784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A8A28B-0568-4092-BB1A-13C9B073E3A0}" type="slidenum">
              <a:rPr lang="en-US" smtClean="0"/>
              <a:t>‹#›</a:t>
            </a:fld>
            <a:endParaRPr lang="en-US" dirty="0"/>
          </a:p>
        </p:txBody>
      </p:sp>
    </p:spTree>
    <p:extLst>
      <p:ext uri="{BB962C8B-B14F-4D97-AF65-F5344CB8AC3E}">
        <p14:creationId xmlns:p14="http://schemas.microsoft.com/office/powerpoint/2010/main" val="16405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F439B-391B-4B41-826A-951FCF412C34}" type="datetimeFigureOut">
              <a:rPr lang="en-US" smtClean="0"/>
              <a:t>5/1/2026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A0038-7055-434C-B6C4-B8C69565C600}" type="slidenum">
              <a:rPr lang="en-US" smtClean="0"/>
              <a:t>‹#›</a:t>
            </a:fld>
            <a:endParaRPr lang="en-US" dirty="0"/>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final stretch of the semester can feel like a whirlwind—for both students and faculty. Deadlines pile up, energy dips, and the pressure to wrap things up smoothly sets in. But this is also a powerful time to reinforce learning, provide meaningful support, and help students cross the finish line with confidence. “Finishing Strong” is about more than just making it through—it’s about ending on a high note. With a few focused strategies, you can help students stay motivated, manage stress, and reflect on how far they’ve come. Let’s make these last weeks count.</a:t>
            </a:r>
          </a:p>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1</a:t>
            </a:fld>
            <a:endParaRPr lang="en-US" dirty="0"/>
          </a:p>
        </p:txBody>
      </p:sp>
    </p:spTree>
    <p:extLst>
      <p:ext uri="{BB962C8B-B14F-4D97-AF65-F5344CB8AC3E}">
        <p14:creationId xmlns:p14="http://schemas.microsoft.com/office/powerpoint/2010/main" val="30331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Helping students see what comes next is critical for persistence and completion, especially as the semester comes to a close. At this stage, students may be focused only on finishing current requirements without fully considering how this course connects to their broader academic or career goals. You can make these connections explicit by linking course outcomes to future coursework, transfer pathways, or career applications.</a:t>
            </a:r>
          </a:p>
          <a:p>
            <a:pPr>
              <a:buNone/>
            </a:pPr>
            <a:endParaRPr lang="en-US" dirty="0"/>
          </a:p>
          <a:p>
            <a:pPr>
              <a:buNone/>
            </a:pPr>
            <a:r>
              <a:rPr lang="en-US" dirty="0"/>
              <a:t>This might include briefly discussing how the skills they have developed will be used in the next course, how the course fits into their degree plan, or how specific assignments mirror real-world expectations. Even simple reminders—such as what course comes next or how this course supports a program pathway—can help students see forward movement rather than just an endpoint.</a:t>
            </a:r>
          </a:p>
          <a:p>
            <a:pPr>
              <a:buNone/>
            </a:pPr>
            <a:endParaRPr lang="en-US" dirty="0"/>
          </a:p>
          <a:p>
            <a:pPr>
              <a:buNone/>
            </a:pPr>
            <a:r>
              <a:rPr lang="en-US" dirty="0"/>
              <a:t>When students understand how their current work fits into a larger goal, their motivation increases. They are more likely to complete final tasks because they see them as part of a meaningful progression rather than isolated requirements. Encouraging continuation—whether it is enrolling in the next course, connecting with advising, or accessing campus resources—helps students maintain momentum beyond the semester.</a:t>
            </a:r>
          </a:p>
          <a:p>
            <a:pPr>
              <a:buNone/>
            </a:pPr>
            <a:endParaRPr lang="en-US" dirty="0"/>
          </a:p>
          <a:p>
            <a:pPr>
              <a:buNone/>
            </a:pPr>
            <a:r>
              <a:rPr lang="en-US" dirty="0"/>
              <a:t>By connecting learning to next steps and reinforcing available support, you help ensure that students are not only finishing the course but are also prepared and motivated to continue their academic or career journey.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FA0038-7055-434C-B6C4-B8C69565C6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9596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FA377-7616-6E6A-D4F2-8123700D64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7A8AB3-4720-8414-8FFD-035D9C4AE5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42ACEA-5093-EB77-A055-FBD314EF1C0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Scheduling end-of-semester meetings, such as office hours or final one-on-one conferences with students, can be a logistical challenge. The back-and-forth emails to find a mutually convenient time can be time-consuming and lead to confusion. To streamline this process, using scheduling tools like </a:t>
            </a:r>
            <a:r>
              <a:rPr lang="en-US" b="1" dirty="0"/>
              <a:t>Calendly</a:t>
            </a:r>
            <a:r>
              <a:rPr lang="en-US" dirty="0"/>
              <a:t>, </a:t>
            </a:r>
            <a:r>
              <a:rPr lang="en-US" b="1" dirty="0"/>
              <a:t>Google Calendar</a:t>
            </a:r>
            <a:r>
              <a:rPr lang="en-US" dirty="0"/>
              <a:t>, or </a:t>
            </a:r>
            <a:r>
              <a:rPr lang="en-US" b="1" dirty="0"/>
              <a:t>Doodle</a:t>
            </a:r>
            <a:r>
              <a:rPr lang="en-US" dirty="0"/>
              <a:t> can save you valuable time. These tools allow you to set your availability in advance and share a scheduling link with students, enabling them to book a time that works for both of you. This eliminates the need for multiple emails and ensures that both you and your students are on the same page. Additionally, most scheduling platforms allow you to set up automated reminders, which can be sent to students prior to their appointments. These reminders help reduce no-shows and ensure that meetings run smoothly, allowing you to stay on track without worrying about missed appointments. By automating the scheduling and reminder process, you free up more time for other end-of-semester tasks, making your workflow more efficient and less stressful.</a:t>
            </a:r>
          </a:p>
          <a:p>
            <a:endParaRPr lang="en-US" dirty="0"/>
          </a:p>
        </p:txBody>
      </p:sp>
      <p:sp>
        <p:nvSpPr>
          <p:cNvPr id="4" name="Slide Number Placeholder 3">
            <a:extLst>
              <a:ext uri="{FF2B5EF4-FFF2-40B4-BE49-F238E27FC236}">
                <a16:creationId xmlns:a16="http://schemas.microsoft.com/office/drawing/2014/main" id="{EA2B9169-95BD-335A-9BC8-49CFA84B145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F93D7C-8744-4E97-A034-59454903F8F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51093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FA377-7616-6E6A-D4F2-8123700D64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7A8AB3-4720-8414-8FFD-035D9C4AE5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42ACEA-5093-EB77-A055-FBD314EF1C08}"/>
              </a:ext>
            </a:extLst>
          </p:cNvPr>
          <p:cNvSpPr>
            <a:spLocks noGrp="1"/>
          </p:cNvSpPr>
          <p:nvPr>
            <p:ph type="body" idx="1"/>
          </p:nvPr>
        </p:nvSpPr>
        <p:spPr/>
        <p:txBody>
          <a:bodyPr/>
          <a:lstStyle/>
          <a:p>
            <a:r>
              <a:rPr lang="en-US" dirty="0"/>
              <a:t>Gathering student feedback at the end of the semester is a valuable opportunity to reflect on your teaching approach and identify areas for improvement. However, manually collecting and reviewing feedback can be time-consuming. To streamline this process, using tools like </a:t>
            </a:r>
            <a:r>
              <a:rPr lang="en-US" b="1" dirty="0"/>
              <a:t>Google Forms</a:t>
            </a:r>
            <a:r>
              <a:rPr lang="en-US" dirty="0"/>
              <a:t> or </a:t>
            </a:r>
            <a:r>
              <a:rPr lang="en-US" b="1" dirty="0"/>
              <a:t>SurveyMonkey</a:t>
            </a:r>
            <a:r>
              <a:rPr lang="en-US" dirty="0"/>
              <a:t> can save you a significant amount of time. These platforms allow you to quickly create anonymous surveys that students can complete at their convenience. With the ability to easily customize feedback questions, you can target specific areas of the course, such as content clarity, engagement strategies, or assignment effectiveness. Once the surveys are submitted, these tools automatically compile the responses, saving you the effort of manually sorting through individual answers. The data is presented in easy-to-read formats, allowing you to quickly analyze trends and insights. By using these tools, you not only make the feedback process more efficient but also gather actionable information that can inform your teaching strategies for future semesters. This process allows you to focus on making improvements based on real-time student input, ultimately enhancing the learning experience for your students.</a:t>
            </a:r>
          </a:p>
        </p:txBody>
      </p:sp>
      <p:sp>
        <p:nvSpPr>
          <p:cNvPr id="4" name="Slide Number Placeholder 3">
            <a:extLst>
              <a:ext uri="{FF2B5EF4-FFF2-40B4-BE49-F238E27FC236}">
                <a16:creationId xmlns:a16="http://schemas.microsoft.com/office/drawing/2014/main" id="{EA2B9169-95BD-335A-9BC8-49CFA84B145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F93D7C-8744-4E97-A034-59454903F8F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51093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FA377-7616-6E6A-D4F2-8123700D64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7A8AB3-4720-8414-8FFD-035D9C4AE5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42ACEA-5093-EB77-A055-FBD314EF1C08}"/>
              </a:ext>
            </a:extLst>
          </p:cNvPr>
          <p:cNvSpPr>
            <a:spLocks noGrp="1"/>
          </p:cNvSpPr>
          <p:nvPr>
            <p:ph type="body" idx="1"/>
          </p:nvPr>
        </p:nvSpPr>
        <p:spPr/>
        <p:txBody>
          <a:bodyPr/>
          <a:lstStyle/>
          <a:p>
            <a:pPr marL="0" marR="0" algn="just">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Finalizing and sharing course grades at the end of the semester can be a time-consuming process, but leveraging the right tools can make it much more efficient. One of the most effective ways to post grades quickly is by using D2L. This platform allows you to input final grades and post them directly to the gradebook, where students can access them immediately. You can also set up automated notifications to alert students when their grades are available, eliminating the need for individual emails or announcements. This not only saves time but ensures that students receive timely and consistent communication about their performance. </a:t>
            </a:r>
          </a:p>
          <a:p>
            <a:pPr marL="0" marR="0" algn="just">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If you need to manually calculate or adjust grades, Google Sheets is a great tool to help streamline the process. With built-in functions, such as SUM and AVERAGE, you can quickly total points and compute final grades while maintaining consistency and accuracy. Google Sheets also offers easy collaboration, allowing you to share the document with colleagues or tutors for additional review, further reducing the time spent on manual calculations. By using these tools, you can finalize and distribute grades efficiently, freeing up time for other important end-of-semester tasks.</a:t>
            </a:r>
          </a:p>
          <a:p>
            <a:endParaRPr lang="en-US" dirty="0"/>
          </a:p>
        </p:txBody>
      </p:sp>
      <p:sp>
        <p:nvSpPr>
          <p:cNvPr id="4" name="Slide Number Placeholder 3">
            <a:extLst>
              <a:ext uri="{FF2B5EF4-FFF2-40B4-BE49-F238E27FC236}">
                <a16:creationId xmlns:a16="http://schemas.microsoft.com/office/drawing/2014/main" id="{EA2B9169-95BD-335A-9BC8-49CFA84B145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F93D7C-8744-4E97-A034-59454903F8F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51093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the semester comes to a close, it's crucial to provide students with emotional closure and foster a positive final experience. Ending the semester on a meaningful note can leave a lasting impression on students and enhance their overall learning journey. By intentionally creating opportunities for reflection and connection, you help students recognize their growth, feel appreciated, and exit the course with a sense of accomplishment and closure. Here are a few strategies for achieving this.</a:t>
            </a:r>
          </a:p>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14</a:t>
            </a:fld>
            <a:endParaRPr lang="en-US" dirty="0"/>
          </a:p>
        </p:txBody>
      </p:sp>
    </p:spTree>
    <p:extLst>
      <p:ext uri="{BB962C8B-B14F-4D97-AF65-F5344CB8AC3E}">
        <p14:creationId xmlns:p14="http://schemas.microsoft.com/office/powerpoint/2010/main" val="1404233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powerful way to bring closure to the semester is through structured reflection exercises. Asking students to reflect on their journey throughout the course encourages them to pause and consider how far they’ve come—both academically and personally. These reflections can take many forms, such as brief writing prompts, small-group discussions, or individual presentations. Students might respond to questions like, “What is something you learned that surprised you?” or “What assignment challenged you the most and why?” or “What accomplishment are you most proud of?” These moments of introspection give students a chance to recognize their own growth, solidify key learning experiences, and feel a sense of completion. Additionally, when students are invited to share their thoughts with peers, it fosters a sense of community and validates their efforts. For instructors, these reflections can offer valuable insight into the impact of the course and highlight meaningful student takeaways that might not surface through assessments alone. Overall, reflection exercises are a simple yet impactful way to help students end the course with confidence and a stronger sense of purpose.</a:t>
            </a:r>
          </a:p>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15</a:t>
            </a:fld>
            <a:endParaRPr lang="en-US" dirty="0"/>
          </a:p>
        </p:txBody>
      </p:sp>
    </p:spTree>
    <p:extLst>
      <p:ext uri="{BB962C8B-B14F-4D97-AF65-F5344CB8AC3E}">
        <p14:creationId xmlns:p14="http://schemas.microsoft.com/office/powerpoint/2010/main" val="2102734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FA377-7616-6E6A-D4F2-8123700D64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7A8AB3-4720-8414-8FFD-035D9C4AE5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42ACEA-5093-EB77-A055-FBD314EF1C08}"/>
              </a:ext>
            </a:extLst>
          </p:cNvPr>
          <p:cNvSpPr>
            <a:spLocks noGrp="1"/>
          </p:cNvSpPr>
          <p:nvPr>
            <p:ph type="body" idx="1"/>
          </p:nvPr>
        </p:nvSpPr>
        <p:spPr/>
        <p:txBody>
          <a:bodyPr/>
          <a:lstStyle/>
          <a:p>
            <a:r>
              <a:rPr lang="en-US" dirty="0"/>
              <a:t>Collecting student feedback at the end of the semester is a meaningful way to engage students in the learning process while also gaining valuable insights into your teaching practices. This feedback can be gathered in various formats—through anonymous digital surveys using tools like Google Forms or SurveyMonkey, or informally through class discussions or exit tickets. Asking students what aspects of the course helped them learn most effectively, which assignments or activities were most engaging, and what could be improved provides you with practical ideas for course refinement. It also signals to students that their voices are heard and respected. When students see that their opinions are valued, it fosters a sense of mutual respect and encourages them to take more ownership of their learning. Moreover, feedback sessions promote transparency and continuous improvement, reinforcing a growth mindset for both instructor and students. Even brief feedback opportunities at the end of class can have a lasting impact, shaping how students view the course and enhancing your ability to adapt and grow as an educator.</a:t>
            </a:r>
          </a:p>
          <a:p>
            <a:endParaRPr lang="en-US" dirty="0"/>
          </a:p>
        </p:txBody>
      </p:sp>
      <p:sp>
        <p:nvSpPr>
          <p:cNvPr id="4" name="Slide Number Placeholder 3">
            <a:extLst>
              <a:ext uri="{FF2B5EF4-FFF2-40B4-BE49-F238E27FC236}">
                <a16:creationId xmlns:a16="http://schemas.microsoft.com/office/drawing/2014/main" id="{EA2B9169-95BD-335A-9BC8-49CFA84B145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F93D7C-8744-4E97-A034-59454903F8F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51093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FA377-7616-6E6A-D4F2-8123700D64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7A8AB3-4720-8414-8FFD-035D9C4AE5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42ACEA-5093-EB77-A055-FBD314EF1C08}"/>
              </a:ext>
            </a:extLst>
          </p:cNvPr>
          <p:cNvSpPr>
            <a:spLocks noGrp="1"/>
          </p:cNvSpPr>
          <p:nvPr>
            <p:ph type="body" idx="1"/>
          </p:nvPr>
        </p:nvSpPr>
        <p:spPr/>
        <p:txBody>
          <a:bodyPr/>
          <a:lstStyle/>
          <a:p>
            <a:r>
              <a:rPr lang="en-US" dirty="0"/>
              <a:t>Taking time to express gratitude and recognize students' hard work and contributions throughout the semester is a powerful way to end on a positive note. Acknowledging both individual and collective achievements helps students feel valued and appreciated for their efforts. Whether it's praising someone for their perseverance, highlighting significant improvements, or noting specific contributions to class discussions, these moments of recognition reinforce the connection between effort and success. Even small gestures of acknowledgment can have a profound impact on a student's confidence and motivation. Additionally, recognizing achievements in a group setting allows students to reflect on their collective progress and fosters a sense of community. It encourages students to celebrate not only their personal accomplishments but also the achievements of their peers. By ending the semester with gratitude and recognition, you create a positive emotional atmosphere that encourages students to feel proud of their growth and sets a tone of mutual respect as they move on from the course.</a:t>
            </a:r>
          </a:p>
          <a:p>
            <a:endParaRPr lang="en-US" dirty="0"/>
          </a:p>
        </p:txBody>
      </p:sp>
      <p:sp>
        <p:nvSpPr>
          <p:cNvPr id="4" name="Slide Number Placeholder 3">
            <a:extLst>
              <a:ext uri="{FF2B5EF4-FFF2-40B4-BE49-F238E27FC236}">
                <a16:creationId xmlns:a16="http://schemas.microsoft.com/office/drawing/2014/main" id="{EA2B9169-95BD-335A-9BC8-49CFA84B145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F93D7C-8744-4E97-A034-59454903F8F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51093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7926C-0DD7-DC30-5CD5-34067F1145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74DB97-2175-E84A-1AC7-67D942AB1D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A078A7-22B7-C9E2-D49D-E76E2513498C}"/>
              </a:ext>
            </a:extLst>
          </p:cNvPr>
          <p:cNvSpPr>
            <a:spLocks noGrp="1"/>
          </p:cNvSpPr>
          <p:nvPr>
            <p:ph type="body" idx="1"/>
          </p:nvPr>
        </p:nvSpPr>
        <p:spPr/>
        <p:txBody>
          <a:bodyPr/>
          <a:lstStyle/>
          <a:p>
            <a:r>
              <a:rPr lang="en-US" dirty="0"/>
              <a:t>Group closure activities are a meaningful way to wrap up the semester by fostering positive interactions among students and helping them reflect on their collective experiences. These activities encourage students to share highlights from the course, such as memorable lessons, breakthroughs, or personal milestones. Sharing these moments allows students to see the value in what they’ve learned and reinforces the connections they've made with their peers. Additionally, discussing future plans—whether it's academic goals, career aspirations, or next steps in their educational journey—gives students a chance to bond over shared experiences and motivate each other for what lies ahead. Such activities help cultivate a sense of camaraderie and community within the class, ensuring that students leave with a feeling of belonging and connection, rather than just a sense of closure. Group closure activities also create an environment where students can express gratitude, celebrate each other’s progress, and reflect on the positive impact of the course. This sense of shared reflection and future-oriented optimism can be a powerful way to end the semester on a high note, leaving students feeling more engaged and connected with their learning and peers.</a:t>
            </a:r>
          </a:p>
          <a:p>
            <a:endParaRPr lang="en-US" dirty="0"/>
          </a:p>
        </p:txBody>
      </p:sp>
      <p:sp>
        <p:nvSpPr>
          <p:cNvPr id="4" name="Slide Number Placeholder 3">
            <a:extLst>
              <a:ext uri="{FF2B5EF4-FFF2-40B4-BE49-F238E27FC236}">
                <a16:creationId xmlns:a16="http://schemas.microsoft.com/office/drawing/2014/main" id="{02646849-8CDF-7872-578B-33D346B3E83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F93D7C-8744-4E97-A034-59454903F8F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30483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FA377-7616-6E6A-D4F2-8123700D64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7A8AB3-4720-8414-8FFD-035D9C4AE5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42ACEA-5093-EB77-A055-FBD314EF1C08}"/>
              </a:ext>
            </a:extLst>
          </p:cNvPr>
          <p:cNvSpPr>
            <a:spLocks noGrp="1"/>
          </p:cNvSpPr>
          <p:nvPr>
            <p:ph type="body" idx="1"/>
          </p:nvPr>
        </p:nvSpPr>
        <p:spPr/>
        <p:txBody>
          <a:bodyPr/>
          <a:lstStyle/>
          <a:p>
            <a:r>
              <a:rPr lang="en-US" dirty="0"/>
              <a:t>Ending the semester by sharing your own reflections can create a powerful and meaningful connection between you and your students. Offering personal anecdotes or stories about your own moments of growth throughout the course helps humanize the teaching experience and reminds students that learning is a shared journey. By opening up about your own challenges, successes, and even moments of vulnerability, you invite students to see you as a fellow learner, not just as an instructor. This vulnerability fosters an environment of mutual respect and trust. It also reinforces the idea that growth is a lifelong process, not just something that happens in the classroom. When you share how you’ve learned alongside them, it validates their own experiences and helps them feel more connected to you as a person, not just as an authority figure. Ending on this personal note can create a lasting emotional connection, leaving students with a sense of closure that’s not only academic but also relational. This sense of connection helps students feel appreciated and valued, encouraging them to carry the positive energy from the class forward into their next endeavors.</a:t>
            </a:r>
          </a:p>
          <a:p>
            <a:endParaRPr lang="en-US" dirty="0"/>
          </a:p>
        </p:txBody>
      </p:sp>
      <p:sp>
        <p:nvSpPr>
          <p:cNvPr id="4" name="Slide Number Placeholder 3">
            <a:extLst>
              <a:ext uri="{FF2B5EF4-FFF2-40B4-BE49-F238E27FC236}">
                <a16:creationId xmlns:a16="http://schemas.microsoft.com/office/drawing/2014/main" id="{EA2B9169-95BD-335A-9BC8-49CFA84B145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F93D7C-8744-4E97-A034-59454903F8F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51093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semester approaches its final weeks, your role becomes even more influential in shaping student outcomes. This is a critical period where small, intentional actions can make a significant difference in whether students persist, complete the course, and feel successful in their learning. Many students experience increased pressure, competing priorities, and uncertainty about their progress, which can impact both performance and motivation.</a:t>
            </a:r>
          </a:p>
          <a:p>
            <a:endParaRPr lang="en-US" dirty="0"/>
          </a:p>
          <a:p>
            <a:r>
              <a:rPr lang="en-US" dirty="0"/>
              <a:t>Finishing the semester strong is not about adding more content or increasing workload—it is about being purposeful with the time that remains. Clear communication, timely feedback, structured opportunities for improvement, and consistent encouragement help students stay focused and engaged. At this stage, your guidance provides the clarity and direction students need to prioritize effectively and maintain momentum.</a:t>
            </a:r>
          </a:p>
          <a:p>
            <a:endParaRPr lang="en-US" dirty="0"/>
          </a:p>
          <a:p>
            <a:r>
              <a:rPr lang="en-US" dirty="0"/>
              <a:t>This section focuses on practical strategies that support student persistence and completion. By reinforcing progress, addressing gaps, and helping students see a clear path forward, you create the conditions for a strong finish. These final weeks are an opportunity to solidify learning, build confidence, and ensure that students leave your course with a sense of accomplishment and readiness for what comes next.</a:t>
            </a:r>
          </a:p>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2</a:t>
            </a:fld>
            <a:endParaRPr lang="en-US" dirty="0"/>
          </a:p>
        </p:txBody>
      </p:sp>
    </p:spTree>
    <p:extLst>
      <p:ext uri="{BB962C8B-B14F-4D97-AF65-F5344CB8AC3E}">
        <p14:creationId xmlns:p14="http://schemas.microsoft.com/office/powerpoint/2010/main" val="3398535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In conclusion, it's important to recognize that the last day of class offers a unique opportunity to leave a lasting impression on your students. The activities and strategies discussed are designed not only to provide closure for the semester but also to foster a sense of connection, reflection, and appreciation. Whether it's through group discussions, personal reflections, or gratitude exercises, these activities help students feel acknowledged for their efforts and ensure they leave the course with a positive, reflective mindset.</a:t>
            </a:r>
          </a:p>
          <a:p>
            <a:pPr>
              <a:buNone/>
            </a:pPr>
            <a:endParaRPr lang="en-US" dirty="0"/>
          </a:p>
          <a:p>
            <a:pPr>
              <a:buNone/>
            </a:pPr>
            <a:r>
              <a:rPr lang="en-US" dirty="0"/>
              <a:t>Incorporating these end-of-semester activities helps create an environment where students feel valued, connected, and confident about the progress they’ve made. Reflecting on what worked well in the course, recognizing individual and group achievements, and offering opportunities for personal reflection all contribute to building a strong, supportive learning community. These moments of connection are essential for helping students process their learning and take away meaningful insights that will stay with them long after the semester ends.</a:t>
            </a:r>
          </a:p>
          <a:p>
            <a:endParaRPr lang="en-US" dirty="0"/>
          </a:p>
          <a:p>
            <a:r>
              <a:rPr lang="en-US" dirty="0"/>
              <a:t>Ultimately, by creating a positive, reflective, and inclusive final experience, you not only support your students' emotional closure but also lay the groundwork for their continued growth and success. As educators, we play a vital role in shaping the end of the semester and, by extension, the overall learning experience. By implementing these strategies, you can ensure that your students leave your class feeling respected, appreciated, and ready to take on the next chapter of their academic journey.</a:t>
            </a:r>
          </a:p>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20</a:t>
            </a:fld>
            <a:endParaRPr lang="en-US" dirty="0"/>
          </a:p>
        </p:txBody>
      </p:sp>
    </p:spTree>
    <p:extLst>
      <p:ext uri="{BB962C8B-B14F-4D97-AF65-F5344CB8AC3E}">
        <p14:creationId xmlns:p14="http://schemas.microsoft.com/office/powerpoint/2010/main" val="1732901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01C77559-FE55-47F6-BBEB-E49F508A646D}"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92001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Clarity becomes even more important at the end of the semester. Students need a clear understanding of what remains, what is expected, and how to prioritize their work across multiple responsibilities. At this stage, uncertainty can quickly lead to inaction or misplaced effort. You can reduce this uncertainty by outlining final requirements in a simple, organized way—summarizing remaining assignments, due dates, and grading priorities in one place.</a:t>
            </a:r>
          </a:p>
          <a:p>
            <a:pPr>
              <a:buNone/>
            </a:pPr>
            <a:endParaRPr lang="en-US" dirty="0"/>
          </a:p>
          <a:p>
            <a:pPr>
              <a:buNone/>
            </a:pPr>
            <a:r>
              <a:rPr lang="en-US" dirty="0"/>
              <a:t>Breaking down final assignments into manageable steps helps students see a path forward rather than a single overwhelming task. Providing timelines, interim checkpoints, or suggested pacing allows students to plan their time more effectively. Even small adjustments—such as highlighting the most critical components of an assignment or clarifying common areas of confusion—can significantly improve student focus.</a:t>
            </a:r>
          </a:p>
          <a:p>
            <a:pPr>
              <a:buNone/>
            </a:pPr>
            <a:endParaRPr lang="en-US" dirty="0"/>
          </a:p>
          <a:p>
            <a:pPr>
              <a:buNone/>
            </a:pPr>
            <a:r>
              <a:rPr lang="en-US" dirty="0"/>
              <a:t>Reinforcing what success looks like is equally important. Sharing examples, revisiting rubrics, or briefly modeling expectations helps students understand the level of quality required. This guidance allows them to direct their effort toward the most important aspects of their work rather than guessing what matters. When expectations are visible, structured, and reinforced, students are better able to work efficiently, make informed decisions, and complete their assignments with greater accuracy and confidence.</a:t>
            </a:r>
          </a:p>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3</a:t>
            </a:fld>
            <a:endParaRPr lang="en-US" dirty="0"/>
          </a:p>
        </p:txBody>
      </p:sp>
    </p:spTree>
    <p:extLst>
      <p:ext uri="{BB962C8B-B14F-4D97-AF65-F5344CB8AC3E}">
        <p14:creationId xmlns:p14="http://schemas.microsoft.com/office/powerpoint/2010/main" val="3119012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Engagement can decline toward the end of the semester, but it remains essential for both learning and completion. As students begin to focus on deadlines and final submissions, they may shift into a more passive mode, attending class but not fully participating. This can limit their ability to consolidate understanding at a time when it matters most. Your role is to keep students actively involved by designing review experiences that are structured, focused, and directly tied to key learning outcomes.</a:t>
            </a:r>
          </a:p>
          <a:p>
            <a:pPr>
              <a:buNone/>
            </a:pPr>
            <a:endParaRPr lang="en-US" dirty="0"/>
          </a:p>
          <a:p>
            <a:pPr>
              <a:buNone/>
            </a:pPr>
            <a:r>
              <a:rPr lang="en-US" dirty="0"/>
              <a:t>Rather than relying on open-ended review sessions, targeted questions and guided discussions help direct attention to the most important concepts. For example, you might organize review around common challenges, core themes, or likely areas of difficulty, asking students to explain their reasoning, compare approaches, or apply concepts to specific scenarios. Structured formats such as small-group problem-solving, case analysis, or concept mapping can help ensure that all students participate and remain engaged.</a:t>
            </a:r>
          </a:p>
          <a:p>
            <a:pPr>
              <a:buNone/>
            </a:pPr>
            <a:endParaRPr lang="en-US" dirty="0"/>
          </a:p>
          <a:p>
            <a:pPr>
              <a:buNone/>
            </a:pPr>
            <a:r>
              <a:rPr lang="en-US" dirty="0"/>
              <a:t>Encouraging participation is critical at this stage. When students actively contribute—by explaining ideas, asking questions, or working through problems—they reinforce their own understanding and identify gaps that still need attention. This interaction also builds confidence, as students see what they know and where they are improving.</a:t>
            </a:r>
          </a:p>
          <a:p>
            <a:pPr>
              <a:buNone/>
            </a:pPr>
            <a:endParaRPr lang="en-US" dirty="0"/>
          </a:p>
          <a:p>
            <a:pPr>
              <a:buNone/>
            </a:pPr>
            <a:r>
              <a:rPr lang="en-US" dirty="0"/>
              <a:t>Maintaining engagement in the final weeks helps students stay connected to the course and to each other. It transforms review from a passive recap into an active learning process, ensuring that students are better prepared, more confident, and more likely to complete the course successfully.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6FFD55-4E2B-4DCF-8BF1-369DC852E86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4225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Feedback in the final weeks should be focused and actionable. At this stage, students do not need extensive commentary on every aspect of their work—they need clear direction on what will make the greatest difference before final submission. Your feedback should prioritize the most important areas, such as clarity of ideas, alignment to key criteria, or accuracy of core concepts. This helps students understand where to focus their time and effort.</a:t>
            </a:r>
          </a:p>
          <a:p>
            <a:pPr>
              <a:buNone/>
            </a:pPr>
            <a:endParaRPr lang="en-US" dirty="0"/>
          </a:p>
          <a:p>
            <a:pPr>
              <a:buNone/>
            </a:pPr>
            <a:r>
              <a:rPr lang="en-US" dirty="0"/>
              <a:t>Being specific is critical. Rather than general comments, highlight exactly what needs attention and how to improve it. For example, pointing out where an argument lacks clarity, where evidence needs to be strengthened, or where a process step is incorrect gives students a clear path forward. When possible, connect feedback directly to the rubric or expectations so students can see how revisions will impact their performance.</a:t>
            </a:r>
          </a:p>
          <a:p>
            <a:pPr>
              <a:buNone/>
            </a:pPr>
            <a:endParaRPr lang="en-US" dirty="0"/>
          </a:p>
          <a:p>
            <a:pPr>
              <a:buNone/>
            </a:pPr>
            <a:r>
              <a:rPr lang="en-US" dirty="0"/>
              <a:t>Timing also matters. Feedback that is provided while there is still an opportunity to revise is far more effective than feedback given after final submission. Even brief, targeted comments delivered at the right moment can lead to meaningful improvements.</a:t>
            </a:r>
          </a:p>
          <a:p>
            <a:pPr>
              <a:buNone/>
            </a:pPr>
            <a:endParaRPr lang="en-US" dirty="0"/>
          </a:p>
          <a:p>
            <a:pPr>
              <a:buNone/>
            </a:pPr>
            <a:r>
              <a:rPr lang="en-US" dirty="0"/>
              <a:t>Targeted feedback allows students to concentrate their effort effectively rather than trying to fix everything at once. This not only improves the quality of their work but also increases their confidence as they see progress. In the final weeks, this clarity and focus can make the difference between incomplete work and successful course completion.</a:t>
            </a:r>
          </a:p>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5</a:t>
            </a:fld>
            <a:endParaRPr lang="en-US" dirty="0"/>
          </a:p>
        </p:txBody>
      </p:sp>
    </p:spTree>
    <p:extLst>
      <p:ext uri="{BB962C8B-B14F-4D97-AF65-F5344CB8AC3E}">
        <p14:creationId xmlns:p14="http://schemas.microsoft.com/office/powerpoint/2010/main" val="4082695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Support continued improvement, especially in the final weeks when students are working to complete major assignments. Providing opportunities for revision or additional practice reinforces that learning is a process rather than a single performance. When students know they have a chance to apply feedback, correct mistakes, and strengthen their work, they are more likely to stay engaged and put forth effort.</a:t>
            </a:r>
          </a:p>
          <a:p>
            <a:pPr>
              <a:buNone/>
            </a:pPr>
            <a:endParaRPr lang="en-US" dirty="0"/>
          </a:p>
          <a:p>
            <a:pPr>
              <a:buNone/>
            </a:pPr>
            <a:r>
              <a:rPr lang="en-US" dirty="0"/>
              <a:t>This support can take different forms—allowing revisions on key assignments, offering targeted practice on challenging concepts, or guiding students to revisit specific areas for improvement. Even small opportunities to refine work can make a meaningful difference. These structures signal that improvement is expected and achievable, helping students focus on growth rather than just grades.</a:t>
            </a:r>
          </a:p>
          <a:p>
            <a:pPr>
              <a:buNone/>
            </a:pPr>
            <a:endParaRPr lang="en-US" dirty="0"/>
          </a:p>
          <a:p>
            <a:pPr>
              <a:buNone/>
            </a:pPr>
            <a:r>
              <a:rPr lang="en-US" dirty="0"/>
              <a:t>Encouraging progress over perfection is especially important at this stage. Many students experience increased pressure as deadlines approach, which can lead to frustration or avoidance. By emphasizing improvement and effort, you help reduce anxiety and keep students moving forward. When students see that their effort leads to measurable gains, their confidence increases and they become more willing to persist.</a:t>
            </a:r>
          </a:p>
          <a:p>
            <a:pPr>
              <a:buNone/>
            </a:pPr>
            <a:endParaRPr lang="en-US" dirty="0"/>
          </a:p>
          <a:p>
            <a:pPr>
              <a:buNone/>
            </a:pPr>
            <a:r>
              <a:rPr lang="en-US" dirty="0"/>
              <a:t>This ongoing support creates momentum. Students are not defined by earlier performance, but by how they continue to improve. As a result, they are more likely to stay engaged, complete their work, and finish the semester successfully.</a:t>
            </a:r>
          </a:p>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6</a:t>
            </a:fld>
            <a:endParaRPr lang="en-US" dirty="0"/>
          </a:p>
        </p:txBody>
      </p:sp>
    </p:spTree>
    <p:extLst>
      <p:ext uri="{BB962C8B-B14F-4D97-AF65-F5344CB8AC3E}">
        <p14:creationId xmlns:p14="http://schemas.microsoft.com/office/powerpoint/2010/main" val="1289287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Your role becomes especially important at the end of the semester, when students are often managing stress, uncertainty, and competing priorities. Even students who have been performing well may question their progress or feel unsure about their ability to finish strong. At this point, small, intentional interactions can make a meaningful difference. A brief message acknowledging effort, a comment recognizing improvement, or a quick check-in can help students feel seen and supported.</a:t>
            </a:r>
          </a:p>
          <a:p>
            <a:pPr>
              <a:buNone/>
            </a:pPr>
            <a:endParaRPr lang="en-US" dirty="0"/>
          </a:p>
          <a:p>
            <a:pPr>
              <a:buNone/>
            </a:pPr>
            <a:r>
              <a:rPr lang="en-US" dirty="0"/>
              <a:t>Mentoring in these final weeks does not require extensive time—it is about being purposeful in how you communicate encouragement and direction. Reinforcing what students are doing well, while also reminding them of what they need to complete, helps maintain focus without adding pressure. These moments of support can reestablish confidence and help students regain momentum.</a:t>
            </a:r>
          </a:p>
          <a:p>
            <a:pPr>
              <a:buNone/>
            </a:pPr>
            <a:endParaRPr lang="en-US" dirty="0"/>
          </a:p>
          <a:p>
            <a:pPr>
              <a:buNone/>
            </a:pPr>
            <a:r>
              <a:rPr lang="en-US" dirty="0"/>
              <a:t>When students feel supported and believe they can succeed, they are more likely to stay engaged and follow through on their work. Confidence and motivation become critical drivers of persistence, especially when challenges increase. By maintaining a visible and supportive presence, you help students continue moving forward and complete the course successfully.</a:t>
            </a:r>
          </a:p>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7</a:t>
            </a:fld>
            <a:endParaRPr lang="en-US" dirty="0"/>
          </a:p>
        </p:txBody>
      </p:sp>
    </p:spTree>
    <p:extLst>
      <p:ext uri="{BB962C8B-B14F-4D97-AF65-F5344CB8AC3E}">
        <p14:creationId xmlns:p14="http://schemas.microsoft.com/office/powerpoint/2010/main" val="2925357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b="1" dirty="0"/>
          </a:p>
          <a:p>
            <a:pPr>
              <a:buNone/>
            </a:pPr>
            <a:r>
              <a:rPr lang="en-US" dirty="0"/>
              <a:t>One of the first steps in supporting stressed-out students is to listen actively. When students express their stress or anxiety, offer a safe space for them to share their feelings. Acknowledge their emotions without judgment and let them know you understand how overwhelming the end of the semester can be. Sometimes, just having someone to listen can alleviate a significant amount of stress.</a:t>
            </a:r>
          </a:p>
          <a:p>
            <a:pPr>
              <a:buNone/>
            </a:pPr>
            <a:endParaRPr lang="en-US" dirty="0"/>
          </a:p>
          <a:p>
            <a:pPr>
              <a:buNone/>
            </a:pPr>
            <a:r>
              <a:rPr lang="en-US" dirty="0"/>
              <a:t>After understanding the student's concerns, help them identify practical solutions to manage their workload. Encourage students to break down large tasks into smaller, more manageable chunks, setting realistic goals for each day or week. You can also suggest time management techniques or recommend they use digital tools, like calendars or to-do lists, to organize and prioritize their tasks. Additionally, providing some flexibility on deadlines when possible, or directing them to campus resources (like tutoring or counseling services), can offer students much-needed support.</a:t>
            </a:r>
          </a:p>
          <a:p>
            <a:pPr>
              <a:buNone/>
            </a:pPr>
            <a:endParaRPr lang="en-US" b="1" dirty="0"/>
          </a:p>
          <a:p>
            <a:pPr>
              <a:buNone/>
            </a:pPr>
            <a:r>
              <a:rPr lang="en-US" dirty="0"/>
              <a:t>Remind students of the importance of self-care during stressful times. Encourage them to take breaks, get enough rest, and engage in physical activities like walking or stretching. Mindfulness exercises, like deep breathing or short meditation sessions, can also help reduce stress. If your course includes group work or collaborative learning, create opportunities for peer support so students can lean on each other as well.</a:t>
            </a:r>
          </a:p>
          <a:p>
            <a:endParaRPr lang="en-US" dirty="0"/>
          </a:p>
          <a:p>
            <a:r>
              <a:rPr lang="en-US" dirty="0"/>
              <a:t>By showing understanding and offering practical advice, you help students manage their stress and succeed in the final stretch of the semester. Providing them with both emotional support and tangible solutions can empower them to handle their responsibilities more effectively, helping them to navigate stress in a healthy way.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8447D3-69BD-40AF-9CB8-540FFF42AA2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07438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As the semester nears its end, managing late work and handling grade-related conversations effectively is essential to maintaining a positive and productive learning environment. Many students may find themselves struggling to meet deadlines due to personal challenges, increased workload, or a variety of other reasons. As an instructor, it's important to approach these situations with empathy and consistency, while also upholding your course policies.</a:t>
            </a:r>
          </a:p>
          <a:p>
            <a:pPr>
              <a:buNone/>
            </a:pPr>
            <a:endParaRPr lang="en-US" b="1" dirty="0"/>
          </a:p>
          <a:p>
            <a:pPr>
              <a:buNone/>
            </a:pPr>
            <a:r>
              <a:rPr lang="en-US" b="0" dirty="0"/>
              <a:t>Managing late work begins with clear communication of your expectations from the start of the semester. Establishing a firm but fair late work policy ensures that students understand the consequences of missing deadlines and the process for submitting late assignments. However, flexibility should be built into the system to account for extenuating circumstances. When students approach you with requests for extensions or to submit late work, evaluate their situations thoughtfully and consistently, considering both the policy and individual needs. It’s helpful to allow students to explain their challenges in a non-judgmental way, making sure they know you're willing to listen but also that you’re adhering to established guidelines.</a:t>
            </a:r>
          </a:p>
          <a:p>
            <a:pPr>
              <a:buNone/>
            </a:pPr>
            <a:endParaRPr lang="en-US" b="0" dirty="0"/>
          </a:p>
          <a:p>
            <a:pPr>
              <a:buNone/>
            </a:pPr>
            <a:r>
              <a:rPr lang="en-US" b="0" dirty="0"/>
              <a:t>Grade conversations </a:t>
            </a:r>
            <a:r>
              <a:rPr lang="en-US" dirty="0"/>
              <a:t>can be sensitive, especially as students begin to review their performance toward the end of the term. To handle these discussions constructively, encourage open communication and provide clear feedback. When students express concerns about their grades, listen actively and be prepared to explain how their grade was determined based on course criteria. It's helpful to guide the conversation with a positive, solution-oriented mindset. For instance, if a student is concerned about missing assignments or low scores, provide them with specific feedback on what can be done to improve or how they can better demonstrate their learning moving forward. Being transparent about grading criteria and offering opportunities for students to reflect on their work helps to create an environment of trust and mutual respect. By approaching late work and grade conversations with empathy, consistency, and clarity, you not only support student success but also foster a positive classroom culture where students feel empowered to take ownership of their learning and academic progress.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D8B49-0135-4E0B-9E25-60660185EC9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39386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9CDC2-FDE2-8344-A9E8-94224656F5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2E6127-D72D-79B7-6ACF-E84C350B8E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3CB8EB-D6F6-7642-CD5C-A08FDC91F246}"/>
              </a:ext>
            </a:extLst>
          </p:cNvPr>
          <p:cNvSpPr>
            <a:spLocks noGrp="1"/>
          </p:cNvSpPr>
          <p:nvPr>
            <p:ph type="dt" sz="half" idx="10"/>
          </p:nvPr>
        </p:nvSpPr>
        <p:spPr/>
        <p:txBody>
          <a:bodyPr/>
          <a:lstStyle/>
          <a:p>
            <a:fld id="{657AFBC9-980F-4EC6-8B7D-D47328586599}" type="datetimeFigureOut">
              <a:rPr lang="en-US" smtClean="0"/>
              <a:t>5/1/2026</a:t>
            </a:fld>
            <a:endParaRPr lang="en-US"/>
          </a:p>
        </p:txBody>
      </p:sp>
      <p:sp>
        <p:nvSpPr>
          <p:cNvPr id="5" name="Footer Placeholder 4">
            <a:extLst>
              <a:ext uri="{FF2B5EF4-FFF2-40B4-BE49-F238E27FC236}">
                <a16:creationId xmlns:a16="http://schemas.microsoft.com/office/drawing/2014/main" id="{48D8FB52-3DE4-B024-3092-C31BA6E034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B8D5A7-08EA-8143-FC9B-6D5EE2AA0A4C}"/>
              </a:ext>
            </a:extLst>
          </p:cNvPr>
          <p:cNvSpPr>
            <a:spLocks noGrp="1"/>
          </p:cNvSpPr>
          <p:nvPr>
            <p:ph type="sldNum" sz="quarter" idx="12"/>
          </p:nvPr>
        </p:nvSpPr>
        <p:spPr/>
        <p:txBody>
          <a:bodyPr/>
          <a:lstStyle/>
          <a:p>
            <a:fld id="{9F742374-995D-4370-B26D-725FFEF4ABE2}" type="slidenum">
              <a:rPr lang="en-US" smtClean="0"/>
              <a:t>‹#›</a:t>
            </a:fld>
            <a:endParaRPr lang="en-US"/>
          </a:p>
        </p:txBody>
      </p:sp>
    </p:spTree>
    <p:extLst>
      <p:ext uri="{BB962C8B-B14F-4D97-AF65-F5344CB8AC3E}">
        <p14:creationId xmlns:p14="http://schemas.microsoft.com/office/powerpoint/2010/main" val="4152229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24660-E59C-2541-05E8-5AFA6BBEAC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F16974-94DE-753A-06A4-C1711D0019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893FA-F8E2-094F-7513-18DBF373EE07}"/>
              </a:ext>
            </a:extLst>
          </p:cNvPr>
          <p:cNvSpPr>
            <a:spLocks noGrp="1"/>
          </p:cNvSpPr>
          <p:nvPr>
            <p:ph type="dt" sz="half" idx="10"/>
          </p:nvPr>
        </p:nvSpPr>
        <p:spPr/>
        <p:txBody>
          <a:bodyPr/>
          <a:lstStyle/>
          <a:p>
            <a:fld id="{657AFBC9-980F-4EC6-8B7D-D47328586599}" type="datetimeFigureOut">
              <a:rPr lang="en-US" smtClean="0"/>
              <a:t>5/1/2026</a:t>
            </a:fld>
            <a:endParaRPr lang="en-US"/>
          </a:p>
        </p:txBody>
      </p:sp>
      <p:sp>
        <p:nvSpPr>
          <p:cNvPr id="5" name="Footer Placeholder 4">
            <a:extLst>
              <a:ext uri="{FF2B5EF4-FFF2-40B4-BE49-F238E27FC236}">
                <a16:creationId xmlns:a16="http://schemas.microsoft.com/office/drawing/2014/main" id="{E8AE6640-72C5-DD27-F400-760B030FA0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C6BC6A-B1FF-26D7-94F5-0E0F91C4D52E}"/>
              </a:ext>
            </a:extLst>
          </p:cNvPr>
          <p:cNvSpPr>
            <a:spLocks noGrp="1"/>
          </p:cNvSpPr>
          <p:nvPr>
            <p:ph type="sldNum" sz="quarter" idx="12"/>
          </p:nvPr>
        </p:nvSpPr>
        <p:spPr/>
        <p:txBody>
          <a:bodyPr/>
          <a:lstStyle/>
          <a:p>
            <a:fld id="{9F742374-995D-4370-B26D-725FFEF4ABE2}" type="slidenum">
              <a:rPr lang="en-US" smtClean="0"/>
              <a:t>‹#›</a:t>
            </a:fld>
            <a:endParaRPr lang="en-US"/>
          </a:p>
        </p:txBody>
      </p:sp>
    </p:spTree>
    <p:extLst>
      <p:ext uri="{BB962C8B-B14F-4D97-AF65-F5344CB8AC3E}">
        <p14:creationId xmlns:p14="http://schemas.microsoft.com/office/powerpoint/2010/main" val="1151992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5CB621-4C16-71A5-8145-1E8420C39F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453DCB-CAB9-AEE6-69BB-FE2D258C8E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9865D4-9246-F7EA-CE44-1CE93F1D7673}"/>
              </a:ext>
            </a:extLst>
          </p:cNvPr>
          <p:cNvSpPr>
            <a:spLocks noGrp="1"/>
          </p:cNvSpPr>
          <p:nvPr>
            <p:ph type="dt" sz="half" idx="10"/>
          </p:nvPr>
        </p:nvSpPr>
        <p:spPr/>
        <p:txBody>
          <a:bodyPr/>
          <a:lstStyle/>
          <a:p>
            <a:fld id="{657AFBC9-980F-4EC6-8B7D-D47328586599}" type="datetimeFigureOut">
              <a:rPr lang="en-US" smtClean="0"/>
              <a:t>5/1/2026</a:t>
            </a:fld>
            <a:endParaRPr lang="en-US"/>
          </a:p>
        </p:txBody>
      </p:sp>
      <p:sp>
        <p:nvSpPr>
          <p:cNvPr id="5" name="Footer Placeholder 4">
            <a:extLst>
              <a:ext uri="{FF2B5EF4-FFF2-40B4-BE49-F238E27FC236}">
                <a16:creationId xmlns:a16="http://schemas.microsoft.com/office/drawing/2014/main" id="{B4845C19-8193-FF54-BAB4-BF2C484730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BB893A-2FDE-BC25-33F7-90F241173801}"/>
              </a:ext>
            </a:extLst>
          </p:cNvPr>
          <p:cNvSpPr>
            <a:spLocks noGrp="1"/>
          </p:cNvSpPr>
          <p:nvPr>
            <p:ph type="sldNum" sz="quarter" idx="12"/>
          </p:nvPr>
        </p:nvSpPr>
        <p:spPr/>
        <p:txBody>
          <a:bodyPr/>
          <a:lstStyle/>
          <a:p>
            <a:fld id="{9F742374-995D-4370-B26D-725FFEF4ABE2}" type="slidenum">
              <a:rPr lang="en-US" smtClean="0"/>
              <a:t>‹#›</a:t>
            </a:fld>
            <a:endParaRPr lang="en-US"/>
          </a:p>
        </p:txBody>
      </p:sp>
    </p:spTree>
    <p:extLst>
      <p:ext uri="{BB962C8B-B14F-4D97-AF65-F5344CB8AC3E}">
        <p14:creationId xmlns:p14="http://schemas.microsoft.com/office/powerpoint/2010/main" val="3906017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7848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4618512"/>
          </a:xfrm>
          <a:solidFill>
            <a:schemeClr val="bg1">
              <a:lumMod val="95000"/>
            </a:schemeClr>
          </a:solidFill>
        </p:spPr>
        <p:txBody>
          <a:bodyPr/>
          <a:lstStyle/>
          <a:p>
            <a:r>
              <a:rPr lang="en-US"/>
              <a:t>Click icon to add picture</a:t>
            </a:r>
            <a:endParaRPr lang="en-US" dirty="0"/>
          </a:p>
        </p:txBody>
      </p:sp>
      <p:sp>
        <p:nvSpPr>
          <p:cNvPr id="2" name="Rectangle 1">
            <a:extLst>
              <a:ext uri="{FF2B5EF4-FFF2-40B4-BE49-F238E27FC236}">
                <a16:creationId xmlns:a16="http://schemas.microsoft.com/office/drawing/2014/main" id="{BB940F57-02B1-4B56-8BA7-24557BFCBB01}"/>
              </a:ext>
            </a:extLst>
          </p:cNvPr>
          <p:cNvSpPr/>
          <p:nvPr userDrawn="1"/>
        </p:nvSpPr>
        <p:spPr>
          <a:xfrm>
            <a:off x="0" y="4622800"/>
            <a:ext cx="12192000" cy="2230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5037721"/>
            <a:ext cx="9575801"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6125744"/>
            <a:ext cx="9575800"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2079137" y="4855144"/>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399467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1819845"/>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604762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5295899" y="4288"/>
            <a:ext cx="6896100" cy="6853712"/>
          </a:xfrm>
          <a:solidFill>
            <a:schemeClr val="bg1">
              <a:lumMod val="95000"/>
            </a:schemeClr>
          </a:solidFill>
        </p:spPr>
        <p:txBody>
          <a:bodyPr/>
          <a:lstStyle/>
          <a:p>
            <a:r>
              <a:rPr lang="en-US"/>
              <a:t>Click icon to add picture</a:t>
            </a:r>
            <a:endParaRPr lang="en-US" dirty="0"/>
          </a:p>
        </p:txBody>
      </p:sp>
      <p:sp>
        <p:nvSpPr>
          <p:cNvPr id="9" name="Rectangle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title="Decorative"/>
          <p:cNvSpPr/>
          <p:nvPr userDrawn="1"/>
        </p:nvSpPr>
        <p:spPr>
          <a:xfrm>
            <a:off x="0" y="0"/>
            <a:ext cx="5295899" cy="6858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798690" y="2040520"/>
            <a:ext cx="4120444" cy="1818655"/>
          </a:xfrm>
        </p:spPr>
        <p:txBody>
          <a:bodyPr anchor="b">
            <a:noAutofit/>
          </a:bodyPr>
          <a:lstStyle>
            <a:lvl1pPr algn="l">
              <a:defRPr sz="5000" b="1">
                <a:solidFill>
                  <a:schemeClr val="bg1"/>
                </a:solidFill>
                <a:latin typeface="+mj-lt"/>
              </a:defRPr>
            </a:lvl1pPr>
          </a:lstStyle>
          <a:p>
            <a:r>
              <a:rPr lang="en-US" dirty="0"/>
              <a:t>CLICK TO ADD TITLE</a:t>
            </a:r>
          </a:p>
        </p:txBody>
      </p:sp>
      <p:sp>
        <p:nvSpPr>
          <p:cNvPr id="10" name="Text Placeholder 12">
            <a:extLst>
              <a:ext uri="{FF2B5EF4-FFF2-40B4-BE49-F238E27FC236}">
                <a16:creationId xmlns:a16="http://schemas.microsoft.com/office/drawing/2014/main" id="{1221857D-ECFA-4D4D-91DF-E36500791501}"/>
              </a:ext>
            </a:extLst>
          </p:cNvPr>
          <p:cNvSpPr>
            <a:spLocks noGrp="1"/>
          </p:cNvSpPr>
          <p:nvPr>
            <p:ph type="body" sz="quarter" idx="15" hasCustomPrompt="1"/>
          </p:nvPr>
        </p:nvSpPr>
        <p:spPr>
          <a:xfrm>
            <a:off x="798690" y="4031658"/>
            <a:ext cx="4120443" cy="338549"/>
          </a:xfrm>
        </p:spPr>
        <p:txBody>
          <a:bodyPr>
            <a:normAutofit/>
          </a:bodyPr>
          <a:lstStyle>
            <a:lvl1pPr marL="0" indent="0" algn="l">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1" name="Shape 62" title="Decorative">
            <a:extLst>
              <a:ext uri="{FF2B5EF4-FFF2-40B4-BE49-F238E27FC236}">
                <a16:creationId xmlns:a16="http://schemas.microsoft.com/office/drawing/2014/main" id="{E1A23DB6-E067-4A30-8C4B-98B452428518}"/>
              </a:ext>
            </a:extLst>
          </p:cNvPr>
          <p:cNvSpPr/>
          <p:nvPr userDrawn="1"/>
        </p:nvSpPr>
        <p:spPr>
          <a:xfrm rot="16200000" flipV="1">
            <a:off x="1893092" y="2764774"/>
            <a:ext cx="0" cy="2188806"/>
          </a:xfrm>
          <a:prstGeom prst="line">
            <a:avLst/>
          </a:prstGeom>
          <a:ln w="25400">
            <a:solidFill>
              <a:schemeClr val="bg1"/>
            </a:solidFill>
            <a:miter lim="400000"/>
          </a:ln>
        </p:spPr>
        <p:txBody>
          <a:bodyPr lIns="19050" tIns="19050" rIns="19050" bIns="19050" anchor="ctr"/>
          <a:lstStyle/>
          <a:p>
            <a:pPr algn="l">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558850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3872090" y="2905535"/>
            <a:ext cx="4120444" cy="891250"/>
          </a:xfrm>
        </p:spPr>
        <p:txBody>
          <a:bodyPr anchor="t">
            <a:noAutofit/>
          </a:bodyPr>
          <a:lstStyle>
            <a:lvl1pPr algn="ct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3872090" y="3993558"/>
            <a:ext cx="4120443"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5932310" y="272667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2" name="Rectangle 1" title="Decorative"/>
          <p:cNvSpPr/>
          <p:nvPr userDrawn="1"/>
        </p:nvSpPr>
        <p:spPr>
          <a:xfrm>
            <a:off x="3872089" y="860778"/>
            <a:ext cx="4120444"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1658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with Imag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3328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 Slide with Ima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8760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Slide with Image">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2895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37BEC-3D22-8CA9-DF42-F28D488793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3E283C-BEFC-EB23-6FBD-D1DC57BC5C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E32572-28E9-EDF2-F541-FAA01DC20D18}"/>
              </a:ext>
            </a:extLst>
          </p:cNvPr>
          <p:cNvSpPr>
            <a:spLocks noGrp="1"/>
          </p:cNvSpPr>
          <p:nvPr>
            <p:ph type="dt" sz="half" idx="10"/>
          </p:nvPr>
        </p:nvSpPr>
        <p:spPr/>
        <p:txBody>
          <a:bodyPr/>
          <a:lstStyle/>
          <a:p>
            <a:fld id="{657AFBC9-980F-4EC6-8B7D-D47328586599}" type="datetimeFigureOut">
              <a:rPr lang="en-US" smtClean="0"/>
              <a:t>5/1/2026</a:t>
            </a:fld>
            <a:endParaRPr lang="en-US"/>
          </a:p>
        </p:txBody>
      </p:sp>
      <p:sp>
        <p:nvSpPr>
          <p:cNvPr id="5" name="Footer Placeholder 4">
            <a:extLst>
              <a:ext uri="{FF2B5EF4-FFF2-40B4-BE49-F238E27FC236}">
                <a16:creationId xmlns:a16="http://schemas.microsoft.com/office/drawing/2014/main" id="{2666C778-9501-47F8-46FE-A244F36A90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DE49A-54E2-047B-D5DD-46EDA5CBB854}"/>
              </a:ext>
            </a:extLst>
          </p:cNvPr>
          <p:cNvSpPr>
            <a:spLocks noGrp="1"/>
          </p:cNvSpPr>
          <p:nvPr>
            <p:ph type="sldNum" sz="quarter" idx="12"/>
          </p:nvPr>
        </p:nvSpPr>
        <p:spPr/>
        <p:txBody>
          <a:bodyPr/>
          <a:lstStyle/>
          <a:p>
            <a:fld id="{9F742374-995D-4370-B26D-725FFEF4ABE2}" type="slidenum">
              <a:rPr lang="en-US" smtClean="0"/>
              <a:t>‹#›</a:t>
            </a:fld>
            <a:endParaRPr lang="en-US"/>
          </a:p>
        </p:txBody>
      </p:sp>
    </p:spTree>
    <p:extLst>
      <p:ext uri="{BB962C8B-B14F-4D97-AF65-F5344CB8AC3E}">
        <p14:creationId xmlns:p14="http://schemas.microsoft.com/office/powerpoint/2010/main" val="31529519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1"/>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32737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2"/>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42066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lide Divider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4769712" y="3138616"/>
            <a:ext cx="7422288" cy="3212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14413" y="4304207"/>
            <a:ext cx="6439156" cy="891250"/>
          </a:xfrm>
        </p:spPr>
        <p:txBody>
          <a:bodyPr anchor="t">
            <a:noAutofit/>
          </a:bodyPr>
          <a:lstStyle>
            <a:lvl1pPr>
              <a:defRPr sz="5000" b="1">
                <a:solidFill>
                  <a:schemeClr val="bg1"/>
                </a:solidFill>
                <a:latin typeface="+mj-lt"/>
              </a:defRPr>
            </a:lvl1pPr>
          </a:lstStyle>
          <a:p>
            <a:r>
              <a:rPr lang="en-US" dirty="0"/>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5114413" y="5505120"/>
            <a:ext cx="6439155"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rot="16200000" flipV="1">
            <a:off x="6208815" y="4226947"/>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356504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 Divider 2">
    <p:bg>
      <p:bgPr>
        <a:solidFill>
          <a:schemeClr val="accent1"/>
        </a:solidFill>
        <a:effectLst/>
      </p:bgPr>
    </p:bg>
    <p:spTree>
      <p:nvGrpSpPr>
        <p:cNvPr id="1" name=""/>
        <p:cNvGrpSpPr/>
        <p:nvPr/>
      </p:nvGrpSpPr>
      <p:grpSpPr>
        <a:xfrm>
          <a:off x="0" y="0"/>
          <a:ext cx="0" cy="0"/>
          <a:chOff x="0" y="0"/>
          <a:chExt cx="0" cy="0"/>
        </a:xfrm>
      </p:grpSpPr>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0" y="4387695"/>
            <a:ext cx="12192000" cy="219678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0821" y="4395670"/>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12"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337164" y="4387695"/>
            <a:ext cx="4527458" cy="2196780"/>
          </a:xfrm>
          <a:no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3" name="Shape 62" title="Decorative">
            <a:extLst>
              <a:ext uri="{FF2B5EF4-FFF2-40B4-BE49-F238E27FC236}">
                <a16:creationId xmlns:a16="http://schemas.microsoft.com/office/drawing/2014/main" id="{E1A23DB6-E067-4A30-8C4B-98B452428518}"/>
              </a:ext>
            </a:extLst>
          </p:cNvPr>
          <p:cNvSpPr/>
          <p:nvPr userDrawn="1"/>
        </p:nvSpPr>
        <p:spPr>
          <a:xfrm flipV="1">
            <a:off x="7337163" y="4742580"/>
            <a:ext cx="1" cy="1494984"/>
          </a:xfrm>
          <a:prstGeom prst="line">
            <a:avLst/>
          </a:prstGeom>
          <a:ln w="762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934178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dirty="0"/>
              <a:t>Agenda</a:t>
            </a:r>
          </a:p>
        </p:txBody>
      </p:sp>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155313" y="879710"/>
            <a:ext cx="4294206"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155313" y="195615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155313" y="303260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155313" y="410904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155313" y="518549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42" name="Shape 62" title="Decorative">
            <a:extLst>
              <a:ext uri="{FF2B5EF4-FFF2-40B4-BE49-F238E27FC236}">
                <a16:creationId xmlns:a16="http://schemas.microsoft.com/office/drawing/2014/main" id="{2683CBB0-468F-4DD2-853B-FBFFA91B662E}"/>
              </a:ext>
            </a:extLst>
          </p:cNvPr>
          <p:cNvSpPr/>
          <p:nvPr userDrawn="1"/>
        </p:nvSpPr>
        <p:spPr>
          <a:xfrm rot="16200000" flipV="1">
            <a:off x="1791782" y="3899540"/>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2260604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361244" y="2225040"/>
            <a:ext cx="4536079" cy="463296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5121031" y="2055335"/>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5121031" y="278244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5121031" y="4352427"/>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5121031" y="356743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5121031" y="5137415"/>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2">
                <a:lumMod val="75000"/>
                <a:lumOff val="25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950430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1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6264877" y="0"/>
            <a:ext cx="5927124" cy="68580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71529" y="2348736"/>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71529" y="3075850"/>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71529" y="464582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71529" y="386083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71529" y="5430816"/>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1">
                <a:lumMod val="60000"/>
                <a:lumOff val="40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734128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1" y="0"/>
            <a:ext cx="4910666" cy="6858000"/>
          </a:xfrm>
        </p:spPr>
        <p:txBody>
          <a:bodyPr/>
          <a:lstStyle/>
          <a:p>
            <a:r>
              <a:rPr lang="en-US" noProof="0"/>
              <a:t>Click icon to add picture</a:t>
            </a:r>
            <a:endParaRPr lang="en-US" noProof="0" dirty="0"/>
          </a:p>
        </p:txBody>
      </p:sp>
      <p:sp>
        <p:nvSpPr>
          <p:cNvPr id="3" name="Rectangle 2" title="Decorative"/>
          <p:cNvSpPr/>
          <p:nvPr userDrawn="1"/>
        </p:nvSpPr>
        <p:spPr>
          <a:xfrm>
            <a:off x="4910667" y="0"/>
            <a:ext cx="11740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6295131" y="879710"/>
            <a:ext cx="4801847"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6295131" y="195615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6295131" y="303260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6295131" y="410904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6295131" y="518549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7" name="Text Placeholder 30">
            <a:extLst>
              <a:ext uri="{FF2B5EF4-FFF2-40B4-BE49-F238E27FC236}">
                <a16:creationId xmlns:a16="http://schemas.microsoft.com/office/drawing/2014/main" id="{2D435A30-7C8E-4847-B027-91CBFA159229}"/>
              </a:ext>
            </a:extLst>
          </p:cNvPr>
          <p:cNvSpPr>
            <a:spLocks noGrp="1"/>
          </p:cNvSpPr>
          <p:nvPr>
            <p:ph type="body" sz="quarter" idx="17" hasCustomPrompt="1"/>
          </p:nvPr>
        </p:nvSpPr>
        <p:spPr>
          <a:xfrm>
            <a:off x="5084074" y="87971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1</a:t>
            </a:r>
          </a:p>
        </p:txBody>
      </p:sp>
      <p:sp>
        <p:nvSpPr>
          <p:cNvPr id="38" name="Text Placeholder 30">
            <a:extLst>
              <a:ext uri="{FF2B5EF4-FFF2-40B4-BE49-F238E27FC236}">
                <a16:creationId xmlns:a16="http://schemas.microsoft.com/office/drawing/2014/main" id="{819BB324-34C6-4FF7-8780-D294AC6EC5AC}"/>
              </a:ext>
            </a:extLst>
          </p:cNvPr>
          <p:cNvSpPr>
            <a:spLocks noGrp="1"/>
          </p:cNvSpPr>
          <p:nvPr>
            <p:ph type="body" sz="quarter" idx="18" hasCustomPrompt="1"/>
          </p:nvPr>
        </p:nvSpPr>
        <p:spPr>
          <a:xfrm>
            <a:off x="5084074" y="195615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2</a:t>
            </a:r>
          </a:p>
        </p:txBody>
      </p:sp>
      <p:sp>
        <p:nvSpPr>
          <p:cNvPr id="39" name="Text Placeholder 30">
            <a:extLst>
              <a:ext uri="{FF2B5EF4-FFF2-40B4-BE49-F238E27FC236}">
                <a16:creationId xmlns:a16="http://schemas.microsoft.com/office/drawing/2014/main" id="{43B3C496-FB0A-4924-A341-696D17E2D9C5}"/>
              </a:ext>
            </a:extLst>
          </p:cNvPr>
          <p:cNvSpPr>
            <a:spLocks noGrp="1"/>
          </p:cNvSpPr>
          <p:nvPr>
            <p:ph type="body" sz="quarter" idx="19" hasCustomPrompt="1"/>
          </p:nvPr>
        </p:nvSpPr>
        <p:spPr>
          <a:xfrm>
            <a:off x="5084074" y="303260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3</a:t>
            </a:r>
          </a:p>
        </p:txBody>
      </p:sp>
      <p:sp>
        <p:nvSpPr>
          <p:cNvPr id="40" name="Text Placeholder 30">
            <a:extLst>
              <a:ext uri="{FF2B5EF4-FFF2-40B4-BE49-F238E27FC236}">
                <a16:creationId xmlns:a16="http://schemas.microsoft.com/office/drawing/2014/main" id="{FEACD5FF-800E-4BB0-82F3-2E0AEF1215D5}"/>
              </a:ext>
            </a:extLst>
          </p:cNvPr>
          <p:cNvSpPr>
            <a:spLocks noGrp="1"/>
          </p:cNvSpPr>
          <p:nvPr>
            <p:ph type="body" sz="quarter" idx="20" hasCustomPrompt="1"/>
          </p:nvPr>
        </p:nvSpPr>
        <p:spPr>
          <a:xfrm>
            <a:off x="5084074" y="410904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4</a:t>
            </a:r>
          </a:p>
        </p:txBody>
      </p:sp>
      <p:sp>
        <p:nvSpPr>
          <p:cNvPr id="41" name="Text Placeholder 30">
            <a:extLst>
              <a:ext uri="{FF2B5EF4-FFF2-40B4-BE49-F238E27FC236}">
                <a16:creationId xmlns:a16="http://schemas.microsoft.com/office/drawing/2014/main" id="{58B97284-E1BE-4DCD-9CC1-C441D1A8573A}"/>
              </a:ext>
            </a:extLst>
          </p:cNvPr>
          <p:cNvSpPr>
            <a:spLocks noGrp="1"/>
          </p:cNvSpPr>
          <p:nvPr>
            <p:ph type="body" sz="quarter" idx="21" hasCustomPrompt="1"/>
          </p:nvPr>
        </p:nvSpPr>
        <p:spPr>
          <a:xfrm>
            <a:off x="5084074" y="518549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5</a:t>
            </a:r>
          </a:p>
        </p:txBody>
      </p:sp>
      <p:sp>
        <p:nvSpPr>
          <p:cNvPr id="15"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noProof="0"/>
              <a:t>Agenda</a:t>
            </a:r>
          </a:p>
        </p:txBody>
      </p:sp>
    </p:spTree>
    <p:extLst>
      <p:ext uri="{BB962C8B-B14F-4D97-AF65-F5344CB8AC3E}">
        <p14:creationId xmlns:p14="http://schemas.microsoft.com/office/powerpoint/2010/main" val="42831458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769354" y="2596916"/>
            <a:ext cx="4385841" cy="1325563"/>
          </a:xfrm>
        </p:spPr>
        <p:txBody>
          <a:bodyPr anchor="b"/>
          <a:lstStyle>
            <a:lvl1pPr algn="l">
              <a:defRPr>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6096000" y="1"/>
            <a:ext cx="6096000" cy="6858000"/>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769353" y="4628132"/>
            <a:ext cx="4385841" cy="1325562"/>
          </a:xfrm>
        </p:spPr>
        <p:txBody>
          <a:bodyPr>
            <a:noAutofit/>
          </a:bodyPr>
          <a:lstStyle>
            <a:lvl1pPr marL="0" indent="0" algn="l">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p:nvPr>
        </p:nvSpPr>
        <p:spPr>
          <a:xfrm>
            <a:off x="769353" y="4165142"/>
            <a:ext cx="4385841" cy="382749"/>
          </a:xfrm>
        </p:spPr>
        <p:txBody>
          <a:bodyPr anchor="b">
            <a:normAutofit/>
          </a:bodyPr>
          <a:lstStyle>
            <a:lvl1pPr marL="0" indent="0" algn="l">
              <a:buNone/>
              <a:defRPr sz="1600" b="1">
                <a:latin typeface="+mj-lt"/>
                <a:cs typeface="Arial" panose="020B0604020202020204" pitchFamily="34" charset="0"/>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id="{2683CBB0-468F-4DD2-853B-FBFFA91B662E}"/>
              </a:ext>
            </a:extLst>
          </p:cNvPr>
          <p:cNvSpPr/>
          <p:nvPr userDrawn="1"/>
        </p:nvSpPr>
        <p:spPr>
          <a:xfrm flipV="1">
            <a:off x="527427" y="1631760"/>
            <a:ext cx="0" cy="4321933"/>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9"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769354" y="1631760"/>
            <a:ext cx="804759" cy="804759"/>
          </a:xfrm>
          <a:prstGeom prst="rect">
            <a:avLst/>
          </a:prstGeom>
          <a:solidFill>
            <a:schemeClr val="bg1"/>
          </a:solidFill>
          <a:ln w="19050">
            <a:noFill/>
          </a:ln>
        </p:spPr>
        <p:txBody>
          <a:bodyPr>
            <a:normAutofit/>
          </a:bodyPr>
          <a:lstStyle>
            <a:lvl1pPr>
              <a:defRPr sz="800"/>
            </a:lvl1pPr>
          </a:lstStyle>
          <a:p>
            <a:r>
              <a:rPr lang="en-US"/>
              <a:t>Click icon to add picture</a:t>
            </a:r>
            <a:endParaRPr lang="en-US" dirty="0"/>
          </a:p>
        </p:txBody>
      </p:sp>
    </p:spTree>
    <p:extLst>
      <p:ext uri="{BB962C8B-B14F-4D97-AF65-F5344CB8AC3E}">
        <p14:creationId xmlns:p14="http://schemas.microsoft.com/office/powerpoint/2010/main" val="19849342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2808079"/>
            <a:ext cx="6096000" cy="404992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38200" y="571465"/>
            <a:ext cx="525780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87825" y="2808079"/>
            <a:ext cx="4312353"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87825" y="3212363"/>
            <a:ext cx="4312353" cy="2962659"/>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hape 62" title="Decorative">
            <a:extLst>
              <a:ext uri="{FF2B5EF4-FFF2-40B4-BE49-F238E27FC236}">
                <a16:creationId xmlns:a16="http://schemas.microsoft.com/office/drawing/2014/main" id="{2683CBB0-468F-4DD2-853B-FBFFA91B662E}"/>
              </a:ext>
            </a:extLst>
          </p:cNvPr>
          <p:cNvSpPr/>
          <p:nvPr userDrawn="1"/>
        </p:nvSpPr>
        <p:spPr>
          <a:xfrm rot="16200000" flipV="1">
            <a:off x="5130846" y="1256529"/>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114414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5C061-FC40-0C71-66B3-994AA22EC1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246467-DF1C-BAB5-B0BA-126451A8172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10DF5C-01EF-AF73-13F0-B152B676FB41}"/>
              </a:ext>
            </a:extLst>
          </p:cNvPr>
          <p:cNvSpPr>
            <a:spLocks noGrp="1"/>
          </p:cNvSpPr>
          <p:nvPr>
            <p:ph type="dt" sz="half" idx="10"/>
          </p:nvPr>
        </p:nvSpPr>
        <p:spPr/>
        <p:txBody>
          <a:bodyPr/>
          <a:lstStyle/>
          <a:p>
            <a:fld id="{657AFBC9-980F-4EC6-8B7D-D47328586599}" type="datetimeFigureOut">
              <a:rPr lang="en-US" smtClean="0"/>
              <a:t>5/1/2026</a:t>
            </a:fld>
            <a:endParaRPr lang="en-US"/>
          </a:p>
        </p:txBody>
      </p:sp>
      <p:sp>
        <p:nvSpPr>
          <p:cNvPr id="5" name="Footer Placeholder 4">
            <a:extLst>
              <a:ext uri="{FF2B5EF4-FFF2-40B4-BE49-F238E27FC236}">
                <a16:creationId xmlns:a16="http://schemas.microsoft.com/office/drawing/2014/main" id="{36DBEB77-EC02-F5AD-0C27-012C2E8BFB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100D40-331A-DC19-2A3B-7548E6B9F236}"/>
              </a:ext>
            </a:extLst>
          </p:cNvPr>
          <p:cNvSpPr>
            <a:spLocks noGrp="1"/>
          </p:cNvSpPr>
          <p:nvPr>
            <p:ph type="sldNum" sz="quarter" idx="12"/>
          </p:nvPr>
        </p:nvSpPr>
        <p:spPr/>
        <p:txBody>
          <a:bodyPr/>
          <a:lstStyle/>
          <a:p>
            <a:fld id="{9F742374-995D-4370-B26D-725FFEF4ABE2}" type="slidenum">
              <a:rPr lang="en-US" smtClean="0"/>
              <a:t>‹#›</a:t>
            </a:fld>
            <a:endParaRPr lang="en-US"/>
          </a:p>
        </p:txBody>
      </p:sp>
    </p:spTree>
    <p:extLst>
      <p:ext uri="{BB962C8B-B14F-4D97-AF65-F5344CB8AC3E}">
        <p14:creationId xmlns:p14="http://schemas.microsoft.com/office/powerpoint/2010/main" val="32656110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E5DCEB-1CC8-4AEE-9DEC-6C62AD4FB42C}"/>
              </a:ext>
            </a:extLst>
          </p:cNvPr>
          <p:cNvSpPr/>
          <p:nvPr userDrawn="1"/>
        </p:nvSpPr>
        <p:spPr>
          <a:xfrm>
            <a:off x="0" y="3429000"/>
            <a:ext cx="60960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0"/>
            <a:ext cx="6096000" cy="3429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6987825" y="1190909"/>
            <a:ext cx="4554008" cy="1325563"/>
          </a:xfrm>
        </p:spPr>
        <p:txBody>
          <a:bodyPr lIns="0" anchor="b">
            <a:normAutofit/>
          </a:bodyPr>
          <a:lstStyle>
            <a:lvl1pPr algn="l">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97253" y="2516138"/>
            <a:ext cx="4544580"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97253" y="2920422"/>
            <a:ext cx="4544580" cy="3226378"/>
          </a:xfrm>
        </p:spPr>
        <p:txBody>
          <a:bodyPr lIns="0" tIns="72000">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38199" y="3606800"/>
            <a:ext cx="4927601" cy="2540000"/>
          </a:xfrm>
        </p:spPr>
        <p:txBody>
          <a:bodyPr lIns="0" tIns="72000">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66034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6"/>
          </p:nvPr>
        </p:nvSpPr>
        <p:spPr>
          <a:xfrm>
            <a:off x="0" y="0"/>
            <a:ext cx="3708400" cy="6853712"/>
          </a:xfrm>
          <a:solidFill>
            <a:schemeClr val="bg1">
              <a:lumMod val="95000"/>
            </a:schemeClr>
          </a:solidFill>
        </p:spPr>
        <p:txBody>
          <a:bodyPr/>
          <a:lstStyle/>
          <a:p>
            <a:r>
              <a:rPr lang="en-US"/>
              <a:t>Click icon to add picture</a:t>
            </a:r>
            <a:endParaRPr lang="en-US" dirty="0"/>
          </a:p>
        </p:txBody>
      </p:sp>
      <p:sp>
        <p:nvSpPr>
          <p:cNvPr id="11" name="Rectangle 10" title="Decorative"/>
          <p:cNvSpPr/>
          <p:nvPr userDrawn="1"/>
        </p:nvSpPr>
        <p:spPr>
          <a:xfrm>
            <a:off x="3708400" y="0"/>
            <a:ext cx="4775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4252921" y="936980"/>
            <a:ext cx="3686159" cy="1466055"/>
          </a:xfrm>
        </p:spPr>
        <p:txBody>
          <a:bodyPr lIns="0" anchor="t">
            <a:normAutofit/>
          </a:bodyPr>
          <a:lstStyle>
            <a:lvl1pPr algn="l">
              <a:defRPr sz="4000">
                <a:solidFill>
                  <a:schemeClr val="bg1"/>
                </a:solidFill>
                <a:latin typeface="+mj-lt"/>
              </a:defRPr>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252988" y="2407322"/>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252921" y="2811606"/>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7"/>
          </p:nvPr>
        </p:nvSpPr>
        <p:spPr>
          <a:xfrm>
            <a:off x="8483600" y="0"/>
            <a:ext cx="3708400" cy="6853712"/>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31550643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2" name="Rectangle 11" title="Decorative">
            <a:extLst>
              <a:ext uri="{FF2B5EF4-FFF2-40B4-BE49-F238E27FC236}">
                <a16:creationId xmlns:a16="http://schemas.microsoft.com/office/drawing/2014/main" id="{60EEF041-4EFF-410A-AFB4-25A65B462B2D}"/>
              </a:ext>
            </a:extLst>
          </p:cNvPr>
          <p:cNvSpPr/>
          <p:nvPr userDrawn="1"/>
        </p:nvSpPr>
        <p:spPr>
          <a:xfrm>
            <a:off x="8181847" y="0"/>
            <a:ext cx="40101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title="Decorative">
            <a:extLst>
              <a:ext uri="{FF2B5EF4-FFF2-40B4-BE49-F238E27FC236}">
                <a16:creationId xmlns:a16="http://schemas.microsoft.com/office/drawing/2014/main" id="{60EEF041-4EFF-410A-AFB4-25A65B462B2D}"/>
              </a:ext>
            </a:extLst>
          </p:cNvPr>
          <p:cNvSpPr/>
          <p:nvPr userDrawn="1"/>
        </p:nvSpPr>
        <p:spPr>
          <a:xfrm>
            <a:off x="4171694" y="0"/>
            <a:ext cx="401015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333757" y="1680547"/>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375228" y="1680547"/>
            <a:ext cx="3658010"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333454" y="2084831"/>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375228" y="2084831"/>
            <a:ext cx="3658010"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110731EC-67BA-493B-B1C7-6258DD2B6042}"/>
              </a:ext>
            </a:extLst>
          </p:cNvPr>
          <p:cNvSpPr>
            <a:spLocks noGrp="1"/>
          </p:cNvSpPr>
          <p:nvPr>
            <p:ph type="title"/>
          </p:nvPr>
        </p:nvSpPr>
        <p:spPr>
          <a:xfrm>
            <a:off x="403410" y="1670007"/>
            <a:ext cx="3686159" cy="1466055"/>
          </a:xfrm>
        </p:spPr>
        <p:txBody>
          <a:bodyPr lIns="0" anchor="t">
            <a:normAutofit/>
          </a:bodyPr>
          <a:lstStyle>
            <a:lvl1pPr algn="l">
              <a:defRPr sz="400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904490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5" title="Decorative">
            <a:extLst>
              <a:ext uri="{FF2B5EF4-FFF2-40B4-BE49-F238E27FC236}">
                <a16:creationId xmlns:a16="http://schemas.microsoft.com/office/drawing/2014/main" id="{09156155-C47D-47A0-A08D-DCAC4D742D3F}"/>
              </a:ext>
            </a:extLst>
          </p:cNvPr>
          <p:cNvSpPr>
            <a:spLocks noGrp="1"/>
          </p:cNvSpPr>
          <p:nvPr>
            <p:ph type="pic" sz="quarter" idx="17"/>
          </p:nvPr>
        </p:nvSpPr>
        <p:spPr>
          <a:xfrm>
            <a:off x="0" y="0"/>
            <a:ext cx="12192000" cy="3408892"/>
          </a:xfrm>
        </p:spPr>
        <p:txBody>
          <a:bodyPr/>
          <a:lstStyle/>
          <a:p>
            <a:r>
              <a:rPr lang="en-US"/>
              <a:t>Click icon to add picture</a:t>
            </a:r>
            <a:endParaRPr lang="en-US" dirty="0"/>
          </a:p>
        </p:txBody>
      </p:sp>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3408891"/>
            <a:ext cx="12203575" cy="344910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3666354"/>
            <a:ext cx="3448800"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254055" y="3666354"/>
            <a:ext cx="3450265"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4070639"/>
            <a:ext cx="3448800"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254055" y="4070639"/>
            <a:ext cx="345026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838200" y="4049104"/>
            <a:ext cx="3136900" cy="2168682"/>
          </a:xfrm>
        </p:spPr>
        <p:txBody>
          <a:bodyPr lIns="0" anchor="ctr">
            <a:normAutofit/>
          </a:bodyPr>
          <a:lstStyle>
            <a:lvl1pPr algn="l">
              <a:defRPr sz="40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0072104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1">
              <a:lumMod val="60000"/>
              <a:lumOff val="40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40000"/>
                <a:lumOff val="6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7234858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2"/>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2">
              <a:lumMod val="75000"/>
              <a:lumOff val="25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8496472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78814" y="2632337"/>
            <a:ext cx="4385841" cy="3357563"/>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6182016" y="1598619"/>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6182016" y="1194294"/>
            <a:ext cx="4869806"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6" name="Text Placeholder 6">
            <a:extLst>
              <a:ext uri="{FF2B5EF4-FFF2-40B4-BE49-F238E27FC236}">
                <a16:creationId xmlns:a16="http://schemas.microsoft.com/office/drawing/2014/main" id="{B2C5FA2F-DD81-4A72-AB26-A4C663724F42}"/>
              </a:ext>
            </a:extLst>
          </p:cNvPr>
          <p:cNvSpPr>
            <a:spLocks noGrp="1"/>
          </p:cNvSpPr>
          <p:nvPr>
            <p:ph type="body" sz="quarter" idx="13"/>
          </p:nvPr>
        </p:nvSpPr>
        <p:spPr>
          <a:xfrm>
            <a:off x="6182018" y="4093464"/>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182017" y="3689139"/>
            <a:ext cx="4832794"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10" name="Shape 62" title="Decorative">
            <a:extLst>
              <a:ext uri="{FF2B5EF4-FFF2-40B4-BE49-F238E27FC236}">
                <a16:creationId xmlns:a16="http://schemas.microsoft.com/office/drawing/2014/main" id="{2683CBB0-468F-4DD2-853B-FBFFA91B662E}"/>
              </a:ext>
            </a:extLst>
          </p:cNvPr>
          <p:cNvSpPr/>
          <p:nvPr userDrawn="1"/>
        </p:nvSpPr>
        <p:spPr>
          <a:xfrm flipV="1">
            <a:off x="830507" y="1194294"/>
            <a:ext cx="0" cy="4795606"/>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9708105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7928658" y="836271"/>
            <a:ext cx="4263342" cy="5185458"/>
          </a:xfrm>
        </p:spPr>
        <p:txBody>
          <a:bodyPr/>
          <a:lstStyle/>
          <a:p>
            <a:r>
              <a:rPr lang="en-US"/>
              <a:t>Click icon to add picture</a:t>
            </a:r>
            <a:endParaRPr lang="en-US" dirty="0"/>
          </a:p>
        </p:txBody>
      </p:sp>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3657597" y="836271"/>
            <a:ext cx="4262400" cy="5185458"/>
          </a:xfrm>
          <a:solidFill>
            <a:schemeClr val="accent1"/>
          </a:solidFill>
        </p:spPr>
        <p:txBody>
          <a:bodyPr lIns="252000" tIns="144000" rIns="144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625033" y="1659770"/>
            <a:ext cx="2558005" cy="1325563"/>
          </a:xfrm>
        </p:spPr>
        <p:txBody>
          <a:bodyPr anchor="t"/>
          <a:lstStyle>
            <a:lvl1pPr algn="l">
              <a:defRPr>
                <a:latin typeface="+mj-lt"/>
              </a:defRPr>
            </a:lvl1pPr>
          </a:lstStyle>
          <a:p>
            <a:r>
              <a:rPr lang="en-US" dirty="0"/>
              <a:t>Click to </a:t>
            </a:r>
            <a:br>
              <a:rPr lang="en-US" dirty="0"/>
            </a:br>
            <a:r>
              <a:rPr lang="en-US" dirty="0"/>
              <a:t>Add Title</a:t>
            </a:r>
          </a:p>
        </p:txBody>
      </p:sp>
      <p:sp>
        <p:nvSpPr>
          <p:cNvPr id="9" name="Shape 62" title="Decorative">
            <a:extLst>
              <a:ext uri="{FF2B5EF4-FFF2-40B4-BE49-F238E27FC236}">
                <a16:creationId xmlns:a16="http://schemas.microsoft.com/office/drawing/2014/main" id="{E1A23DB6-E067-4A30-8C4B-98B452428518}"/>
              </a:ext>
            </a:extLst>
          </p:cNvPr>
          <p:cNvSpPr/>
          <p:nvPr userDrawn="1"/>
        </p:nvSpPr>
        <p:spPr>
          <a:xfrm rot="16200000" flipV="1">
            <a:off x="1756506" y="1915220"/>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2174074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0" y="3206186"/>
            <a:ext cx="12192000" cy="3651813"/>
          </a:xfrm>
          <a:solidFill>
            <a:schemeClr val="accent2"/>
          </a:solidFill>
        </p:spPr>
        <p:txBody>
          <a:bodyPr lIns="5400000" tIns="216000" rIns="1800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anchor="b"/>
          <a:lstStyle>
            <a:lvl1pPr algn="l">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971836" y="1"/>
            <a:ext cx="3523423" cy="3206186"/>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2"/>
          </p:nvPr>
        </p:nvSpPr>
        <p:spPr>
          <a:xfrm>
            <a:off x="971836" y="3358587"/>
            <a:ext cx="3523423" cy="3206186"/>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9972271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838199" y="4586456"/>
            <a:ext cx="10349090" cy="1577281"/>
          </a:xfrm>
          <a:noFill/>
          <a:ln>
            <a:noFill/>
          </a:ln>
        </p:spPr>
        <p:txBody>
          <a:bodyPr lIns="0" tIns="216000" rIns="0">
            <a:noAutofit/>
          </a:bodyPr>
          <a:lstStyle>
            <a:lvl1pPr marL="0" indent="0" algn="ctr">
              <a:lnSpc>
                <a:spcPct val="100000"/>
              </a:lnSpc>
              <a:buNone/>
              <a:defRPr sz="1400">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199" y="3717212"/>
            <a:ext cx="10349089" cy="854791"/>
          </a:xfrm>
        </p:spPr>
        <p:txBody>
          <a:bodyPr lIns="0" rIns="0" anchor="b"/>
          <a:lstStyle>
            <a:lvl1pPr algn="ctr">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38200" y="836271"/>
            <a:ext cx="10349089" cy="2516529"/>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583128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93A75-219D-F0AB-4D6B-57EAC3170D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BA271C-9444-44AF-4984-560927972D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73A9A3-CE1F-9D3D-150B-5D1B5EBECF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B317C7-F6EC-E423-D264-E92D9C2DBDB4}"/>
              </a:ext>
            </a:extLst>
          </p:cNvPr>
          <p:cNvSpPr>
            <a:spLocks noGrp="1"/>
          </p:cNvSpPr>
          <p:nvPr>
            <p:ph type="dt" sz="half" idx="10"/>
          </p:nvPr>
        </p:nvSpPr>
        <p:spPr/>
        <p:txBody>
          <a:bodyPr/>
          <a:lstStyle/>
          <a:p>
            <a:fld id="{657AFBC9-980F-4EC6-8B7D-D47328586599}" type="datetimeFigureOut">
              <a:rPr lang="en-US" smtClean="0"/>
              <a:t>5/1/2026</a:t>
            </a:fld>
            <a:endParaRPr lang="en-US"/>
          </a:p>
        </p:txBody>
      </p:sp>
      <p:sp>
        <p:nvSpPr>
          <p:cNvPr id="6" name="Footer Placeholder 5">
            <a:extLst>
              <a:ext uri="{FF2B5EF4-FFF2-40B4-BE49-F238E27FC236}">
                <a16:creationId xmlns:a16="http://schemas.microsoft.com/office/drawing/2014/main" id="{1929C280-D62E-23E6-EDDD-4E31779E35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E1D8EE-9897-AC79-CC80-936736A53565}"/>
              </a:ext>
            </a:extLst>
          </p:cNvPr>
          <p:cNvSpPr>
            <a:spLocks noGrp="1"/>
          </p:cNvSpPr>
          <p:nvPr>
            <p:ph type="sldNum" sz="quarter" idx="12"/>
          </p:nvPr>
        </p:nvSpPr>
        <p:spPr/>
        <p:txBody>
          <a:bodyPr/>
          <a:lstStyle/>
          <a:p>
            <a:fld id="{9F742374-995D-4370-B26D-725FFEF4ABE2}" type="slidenum">
              <a:rPr lang="en-US" smtClean="0"/>
              <a:t>‹#›</a:t>
            </a:fld>
            <a:endParaRPr lang="en-US"/>
          </a:p>
        </p:txBody>
      </p:sp>
    </p:spTree>
    <p:extLst>
      <p:ext uri="{BB962C8B-B14F-4D97-AF65-F5344CB8AC3E}">
        <p14:creationId xmlns:p14="http://schemas.microsoft.com/office/powerpoint/2010/main" val="27200954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Rectangle 2" title="Decorative">
            <a:extLst>
              <a:ext uri="{FF2B5EF4-FFF2-40B4-BE49-F238E27FC236}">
                <a16:creationId xmlns:a16="http://schemas.microsoft.com/office/drawing/2014/main" id="{9DF8596F-E730-47C4-86C3-F4A9B3F78268}"/>
              </a:ext>
            </a:extLst>
          </p:cNvPr>
          <p:cNvSpPr/>
          <p:nvPr userDrawn="1"/>
        </p:nvSpPr>
        <p:spPr>
          <a:xfrm>
            <a:off x="0" y="0"/>
            <a:ext cx="4745620" cy="3428990"/>
          </a:xfrm>
          <a:prstGeom prst="rect">
            <a:avLst/>
          </a:prstGeom>
          <a:solidFill>
            <a:schemeClr val="accent2"/>
          </a:solidFill>
        </p:spPr>
        <p:txBody>
          <a:bodyPr vert="horz" lIns="252000" tIns="144000" rIns="144000" bIns="45720" rtlCol="0">
            <a:noAutofit/>
          </a:bodyPr>
          <a:lstStyle/>
          <a:p>
            <a:pPr lvl="0" indent="0">
              <a:lnSpc>
                <a:spcPct val="100000"/>
              </a:lnSpc>
              <a:spcBef>
                <a:spcPts val="1000"/>
              </a:spcBef>
              <a:buFont typeface="Arial" panose="020B0604020202020204" pitchFamily="34" charset="0"/>
              <a:buNone/>
            </a:pPr>
            <a:endParaRPr lang="en-US" sz="1400" b="0" i="0" dirty="0">
              <a:solidFill>
                <a:schemeClr val="tx2"/>
              </a:solidFill>
              <a:latin typeface="Arial" panose="020B0604020202020204" pitchFamily="34" charset="0"/>
              <a:cs typeface="Arial" panose="020B0604020202020204" pitchFamily="34" charset="0"/>
            </a:endParaRP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4745620" y="3428990"/>
            <a:ext cx="7446380" cy="3429009"/>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200" y="1659770"/>
            <a:ext cx="3085618" cy="1325563"/>
          </a:xfrm>
        </p:spPr>
        <p:txBody>
          <a:bodyPr lIns="0" anchor="t"/>
          <a:lstStyle>
            <a:lvl1pPr algn="l">
              <a:defRPr>
                <a:solidFill>
                  <a:schemeClr val="bg1"/>
                </a:solidFill>
                <a:latin typeface="+mj-lt"/>
              </a:defRPr>
            </a:lvl1pPr>
          </a:lstStyle>
          <a:p>
            <a:r>
              <a:rPr lang="en-US" dirty="0"/>
              <a:t>Click to </a:t>
            </a:r>
            <a:br>
              <a:rPr lang="en-US" dirty="0"/>
            </a:br>
            <a:r>
              <a:rPr lang="en-US" dirty="0"/>
              <a:t>Add Title</a:t>
            </a:r>
          </a:p>
        </p:txBody>
      </p:sp>
      <p:sp>
        <p:nvSpPr>
          <p:cNvPr id="8" name="Text Placeholder 6">
            <a:extLst>
              <a:ext uri="{FF2B5EF4-FFF2-40B4-BE49-F238E27FC236}">
                <a16:creationId xmlns:a16="http://schemas.microsoft.com/office/drawing/2014/main" id="{2E0AB4DF-4264-4631-9A72-72B25F9BEED8}"/>
              </a:ext>
            </a:extLst>
          </p:cNvPr>
          <p:cNvSpPr>
            <a:spLocks noGrp="1"/>
          </p:cNvSpPr>
          <p:nvPr>
            <p:ph type="body" sz="quarter" idx="12" hasCustomPrompt="1"/>
          </p:nvPr>
        </p:nvSpPr>
        <p:spPr>
          <a:xfrm>
            <a:off x="5359078" y="1197273"/>
            <a:ext cx="6121722" cy="382749"/>
          </a:xfrm>
        </p:spPr>
        <p:txBody>
          <a:bodyPr lIns="0" tIns="0" anchor="t">
            <a:normAutofit/>
          </a:bodyPr>
          <a:lstStyle>
            <a:lvl1pPr marL="0" indent="0">
              <a:buNone/>
              <a:defRPr sz="1600" b="1">
                <a:solidFill>
                  <a:schemeClr val="tx1"/>
                </a:solidFill>
                <a:latin typeface="+mj-lt"/>
                <a:cs typeface="Arial" panose="020B0604020202020204" pitchFamily="34" charset="0"/>
              </a:defRPr>
            </a:lvl1pPr>
          </a:lstStyle>
          <a:p>
            <a:pPr lvl="0"/>
            <a:r>
              <a:rPr lang="en-US" dirty="0"/>
              <a:t>Click to add title here</a:t>
            </a:r>
          </a:p>
        </p:txBody>
      </p:sp>
      <p:sp>
        <p:nvSpPr>
          <p:cNvPr id="9" name="Text Placeholder 3">
            <a:extLst>
              <a:ext uri="{FF2B5EF4-FFF2-40B4-BE49-F238E27FC236}">
                <a16:creationId xmlns:a16="http://schemas.microsoft.com/office/drawing/2014/main" id="{0E3F0CD0-D764-45BB-9798-E9046593B3AC}"/>
              </a:ext>
            </a:extLst>
          </p:cNvPr>
          <p:cNvSpPr>
            <a:spLocks noGrp="1"/>
          </p:cNvSpPr>
          <p:nvPr>
            <p:ph type="body" sz="quarter" idx="15"/>
          </p:nvPr>
        </p:nvSpPr>
        <p:spPr>
          <a:xfrm>
            <a:off x="5359078" y="1588155"/>
            <a:ext cx="6121722" cy="1397178"/>
          </a:xfrm>
        </p:spPr>
        <p:txBody>
          <a:bodyPr lIns="0" tIns="0">
            <a:normAutofit/>
          </a:bodyPr>
          <a:lstStyle>
            <a:lvl1pPr marL="0" indent="0">
              <a:lnSpc>
                <a:spcPct val="100000"/>
              </a:lnSpc>
              <a:buNone/>
              <a:defRPr sz="14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
        <p:nvSpPr>
          <p:cNvPr id="10" name="Text Placeholder 3">
            <a:extLst>
              <a:ext uri="{FF2B5EF4-FFF2-40B4-BE49-F238E27FC236}">
                <a16:creationId xmlns:a16="http://schemas.microsoft.com/office/drawing/2014/main" id="{0E3F0CD0-D764-45BB-9798-E9046593B3AC}"/>
              </a:ext>
            </a:extLst>
          </p:cNvPr>
          <p:cNvSpPr>
            <a:spLocks noGrp="1"/>
          </p:cNvSpPr>
          <p:nvPr>
            <p:ph type="body" sz="quarter" idx="16"/>
          </p:nvPr>
        </p:nvSpPr>
        <p:spPr>
          <a:xfrm>
            <a:off x="838200" y="3737092"/>
            <a:ext cx="3085618" cy="2663707"/>
          </a:xfrm>
        </p:spPr>
        <p:txBody>
          <a:bodyPr lIns="0" tIns="0">
            <a:normAutofit/>
          </a:bodyPr>
          <a:lstStyle>
            <a:lvl1pPr marL="0" indent="0">
              <a:lnSpc>
                <a:spcPct val="100000"/>
              </a:lnSpc>
              <a:buNone/>
              <a:defRPr sz="20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Tree>
    <p:extLst>
      <p:ext uri="{BB962C8B-B14F-4D97-AF65-F5344CB8AC3E}">
        <p14:creationId xmlns:p14="http://schemas.microsoft.com/office/powerpoint/2010/main" val="33363622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C7F92C0C-7E68-45AE-8824-6858C6874760}"/>
              </a:ext>
            </a:extLst>
          </p:cNvPr>
          <p:cNvSpPr>
            <a:spLocks noGrp="1"/>
          </p:cNvSpPr>
          <p:nvPr>
            <p:ph type="title" hasCustomPrompt="1"/>
          </p:nvPr>
        </p:nvSpPr>
        <p:spPr>
          <a:xfrm>
            <a:off x="2282502" y="4973519"/>
            <a:ext cx="7299618" cy="1440000"/>
          </a:xfrm>
          <a:solidFill>
            <a:schemeClr val="accent1"/>
          </a:solidFill>
        </p:spPr>
        <p:txBody>
          <a:bodyPr lIns="216000">
            <a:normAutofit/>
          </a:bodyPr>
          <a:lstStyle>
            <a:lvl1pPr algn="ctr">
              <a:defRPr sz="4000">
                <a:solidFill>
                  <a:schemeClr val="bg1"/>
                </a:solidFill>
                <a:latin typeface="+mj-lt"/>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9536023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26320271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5"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1"/>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597402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61472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21259541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3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843891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4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3382582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p:cNvSpPr/>
          <p:nvPr userDrawn="1"/>
        </p:nvSpPr>
        <p:spPr>
          <a:xfrm>
            <a:off x="0" y="4735870"/>
            <a:ext cx="12192000" cy="150043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7136611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01797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03614-4CE5-68FD-ADE7-8AABD3A7AA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1A894F-3844-4B69-AB59-6516381742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F9F0DF-ACE9-7F91-9AE7-F125622964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EBE21F-B1E7-3CE5-0C7B-F56E533CE0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A71926-F09E-7E7A-4E5F-EA2B62E844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60FFA4-875B-EF38-36B6-0482E9F448AB}"/>
              </a:ext>
            </a:extLst>
          </p:cNvPr>
          <p:cNvSpPr>
            <a:spLocks noGrp="1"/>
          </p:cNvSpPr>
          <p:nvPr>
            <p:ph type="dt" sz="half" idx="10"/>
          </p:nvPr>
        </p:nvSpPr>
        <p:spPr/>
        <p:txBody>
          <a:bodyPr/>
          <a:lstStyle/>
          <a:p>
            <a:fld id="{657AFBC9-980F-4EC6-8B7D-D47328586599}" type="datetimeFigureOut">
              <a:rPr lang="en-US" smtClean="0"/>
              <a:t>5/1/2026</a:t>
            </a:fld>
            <a:endParaRPr lang="en-US"/>
          </a:p>
        </p:txBody>
      </p:sp>
      <p:sp>
        <p:nvSpPr>
          <p:cNvPr id="8" name="Footer Placeholder 7">
            <a:extLst>
              <a:ext uri="{FF2B5EF4-FFF2-40B4-BE49-F238E27FC236}">
                <a16:creationId xmlns:a16="http://schemas.microsoft.com/office/drawing/2014/main" id="{3B49BEEE-951F-A9E3-5A56-0A56218BBA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9FEE5D-5325-9634-0A2D-C3A070F0E424}"/>
              </a:ext>
            </a:extLst>
          </p:cNvPr>
          <p:cNvSpPr>
            <a:spLocks noGrp="1"/>
          </p:cNvSpPr>
          <p:nvPr>
            <p:ph type="sldNum" sz="quarter" idx="12"/>
          </p:nvPr>
        </p:nvSpPr>
        <p:spPr/>
        <p:txBody>
          <a:bodyPr/>
          <a:lstStyle/>
          <a:p>
            <a:fld id="{9F742374-995D-4370-B26D-725FFEF4ABE2}" type="slidenum">
              <a:rPr lang="en-US" smtClean="0"/>
              <a:t>‹#›</a:t>
            </a:fld>
            <a:endParaRPr lang="en-US"/>
          </a:p>
        </p:txBody>
      </p:sp>
    </p:spTree>
    <p:extLst>
      <p:ext uri="{BB962C8B-B14F-4D97-AF65-F5344CB8AC3E}">
        <p14:creationId xmlns:p14="http://schemas.microsoft.com/office/powerpoint/2010/main" val="28593895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82633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2">
                    <a:lumMod val="75000"/>
                    <a:lumOff val="25000"/>
                    <a:alpha val="20000"/>
                  </a:schemeClr>
                </a:solidFill>
                <a:latin typeface="+mj-lt"/>
                <a:cs typeface="Arial" panose="020B0604020202020204" pitchFamily="34" charset="0"/>
              </a:defRPr>
            </a:lvl1pPr>
          </a:lstStyle>
          <a:p>
            <a:pPr lvl="0"/>
            <a:r>
              <a:rPr lang="en-US" dirty="0"/>
              <a:t>1</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948043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1">
                    <a:lumMod val="60000"/>
                    <a:lumOff val="40000"/>
                    <a:alpha val="20000"/>
                  </a:schemeClr>
                </a:solidFill>
                <a:latin typeface="+mj-lt"/>
                <a:cs typeface="Arial" panose="020B0604020202020204" pitchFamily="34" charset="0"/>
              </a:defRPr>
            </a:lvl1pPr>
          </a:lstStyle>
          <a:p>
            <a:pPr lvl="0"/>
            <a:r>
              <a:rPr lang="en-US" dirty="0"/>
              <a:t>2</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6495172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8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4"/>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4">
                    <a:lumMod val="40000"/>
                    <a:lumOff val="60000"/>
                    <a:alpha val="20000"/>
                  </a:schemeClr>
                </a:solidFill>
                <a:latin typeface="+mj-lt"/>
                <a:cs typeface="Arial" panose="020B0604020202020204" pitchFamily="34" charset="0"/>
              </a:defRPr>
            </a:lvl1pPr>
          </a:lstStyle>
          <a:p>
            <a:pPr lvl="0"/>
            <a:r>
              <a:rPr lang="en-US" dirty="0"/>
              <a:t>3</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36834422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9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2">
              <a:lumMod val="75000"/>
              <a:lumOff val="25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1</a:t>
            </a:r>
          </a:p>
        </p:txBody>
      </p:sp>
    </p:spTree>
    <p:extLst>
      <p:ext uri="{BB962C8B-B14F-4D97-AF65-F5344CB8AC3E}">
        <p14:creationId xmlns:p14="http://schemas.microsoft.com/office/powerpoint/2010/main" val="40552306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1">
              <a:lumMod val="60000"/>
              <a:lumOff val="4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11717688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0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4">
              <a:lumMod val="40000"/>
              <a:lumOff val="6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27217497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0"/>
            <a:ext cx="6057900" cy="6857995"/>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6749917" y="1002146"/>
            <a:ext cx="885235" cy="885235"/>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21" name="Picture Placeholder 5" title="Decorative">
            <a:extLst>
              <a:ext uri="{FF2B5EF4-FFF2-40B4-BE49-F238E27FC236}">
                <a16:creationId xmlns:a16="http://schemas.microsoft.com/office/drawing/2014/main" id="{44A0EDB5-B80A-4225-9741-99690ADBCE8D}"/>
              </a:ext>
            </a:extLst>
          </p:cNvPr>
          <p:cNvSpPr>
            <a:spLocks noGrp="1"/>
          </p:cNvSpPr>
          <p:nvPr>
            <p:ph type="pic" sz="quarter" idx="14"/>
          </p:nvPr>
        </p:nvSpPr>
        <p:spPr>
          <a:xfrm>
            <a:off x="6749917" y="2291505"/>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2" name="Picture Placeholder 5" title="Decorative">
            <a:extLst>
              <a:ext uri="{FF2B5EF4-FFF2-40B4-BE49-F238E27FC236}">
                <a16:creationId xmlns:a16="http://schemas.microsoft.com/office/drawing/2014/main" id="{E5C18081-A6EE-421D-96AC-0A7FA46F744A}"/>
              </a:ext>
            </a:extLst>
          </p:cNvPr>
          <p:cNvSpPr>
            <a:spLocks noGrp="1"/>
          </p:cNvSpPr>
          <p:nvPr>
            <p:ph type="pic" sz="quarter" idx="15"/>
          </p:nvPr>
        </p:nvSpPr>
        <p:spPr>
          <a:xfrm>
            <a:off x="6749917" y="3580864"/>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3" name="Picture Placeholder 5" title="Decorative">
            <a:extLst>
              <a:ext uri="{FF2B5EF4-FFF2-40B4-BE49-F238E27FC236}">
                <a16:creationId xmlns:a16="http://schemas.microsoft.com/office/drawing/2014/main" id="{1D21CB0A-3210-4B51-85A0-5111AEBA214F}"/>
              </a:ext>
            </a:extLst>
          </p:cNvPr>
          <p:cNvSpPr>
            <a:spLocks noGrp="1"/>
          </p:cNvSpPr>
          <p:nvPr>
            <p:ph type="pic" sz="quarter" idx="16"/>
          </p:nvPr>
        </p:nvSpPr>
        <p:spPr>
          <a:xfrm>
            <a:off x="6749917" y="4870223"/>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solidFill>
                  <a:schemeClr val="bg1"/>
                </a:solidFill>
              </a:defRPr>
            </a:lvl1pPr>
          </a:lstStyle>
          <a:p>
            <a:r>
              <a:rPr lang="en-US" noProof="0"/>
              <a:t>Click to Add Slide Title Here</a:t>
            </a:r>
          </a:p>
        </p:txBody>
      </p:sp>
      <p:sp>
        <p:nvSpPr>
          <p:cNvPr id="25"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bg1"/>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6"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noProof="0"/>
              <a:t>Click to edit Master text styles</a:t>
            </a:r>
          </a:p>
        </p:txBody>
      </p:sp>
      <p:sp>
        <p:nvSpPr>
          <p:cNvPr id="27"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solidFill>
                <a:schemeClr val="bg1"/>
              </a:solidFill>
            </a:endParaRPr>
          </a:p>
        </p:txBody>
      </p:sp>
    </p:spTree>
    <p:extLst>
      <p:ext uri="{BB962C8B-B14F-4D97-AF65-F5344CB8AC3E}">
        <p14:creationId xmlns:p14="http://schemas.microsoft.com/office/powerpoint/2010/main" val="4144426491"/>
      </p:ext>
    </p:extLst>
  </p:cSld>
  <p:clrMapOvr>
    <a:masterClrMapping/>
  </p:clrMapOvr>
  <p:extLst>
    <p:ext uri="{DCECCB84-F9BA-43D5-87BE-67443E8EF086}">
      <p15:sldGuideLst xmlns:p15="http://schemas.microsoft.com/office/powerpoint/2012/main">
        <p15:guide id="1" orient="horz" pos="2160">
          <p15:clr>
            <a:srgbClr val="FBAE40"/>
          </p15:clr>
        </p15:guide>
        <p15:guide id="2" pos="5382"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58980"/>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lvl1pPr>
          </a:lstStyle>
          <a:p>
            <a:r>
              <a:rPr lang="en-US" noProof="0"/>
              <a:t>Click to Add Slide Title Here</a:t>
            </a:r>
          </a:p>
        </p:txBody>
      </p:sp>
      <p:sp>
        <p:nvSpPr>
          <p:cNvPr id="20"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4"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noProof="0"/>
              <a:t>Click to edit Master text styles</a:t>
            </a:r>
          </a:p>
        </p:txBody>
      </p:sp>
      <p:sp>
        <p:nvSpPr>
          <p:cNvPr id="2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 name="Oval 1">
            <a:extLst>
              <a:ext uri="{FF2B5EF4-FFF2-40B4-BE49-F238E27FC236}">
                <a16:creationId xmlns:a16="http://schemas.microsoft.com/office/drawing/2014/main" id="{7E5B409A-28A1-4F13-9C1C-E15291930DF1}"/>
              </a:ext>
            </a:extLst>
          </p:cNvPr>
          <p:cNvSpPr/>
          <p:nvPr userDrawn="1"/>
        </p:nvSpPr>
        <p:spPr>
          <a:xfrm>
            <a:off x="6721671" y="1047456"/>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B0A9508C-D302-4643-AFFA-37BE20A4CF91}"/>
              </a:ext>
            </a:extLst>
          </p:cNvPr>
          <p:cNvSpPr/>
          <p:nvPr userDrawn="1"/>
        </p:nvSpPr>
        <p:spPr>
          <a:xfrm>
            <a:off x="6721671" y="2342488"/>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3C430BF1-F654-4C13-9094-97AE78B80696}"/>
              </a:ext>
            </a:extLst>
          </p:cNvPr>
          <p:cNvSpPr/>
          <p:nvPr userDrawn="1"/>
        </p:nvSpPr>
        <p:spPr>
          <a:xfrm>
            <a:off x="6721671" y="3644740"/>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Oval 26">
            <a:extLst>
              <a:ext uri="{FF2B5EF4-FFF2-40B4-BE49-F238E27FC236}">
                <a16:creationId xmlns:a16="http://schemas.microsoft.com/office/drawing/2014/main" id="{94F3E6A2-CCB8-4870-9797-40002216D2B3}"/>
              </a:ext>
            </a:extLst>
          </p:cNvPr>
          <p:cNvSpPr/>
          <p:nvPr userDrawn="1"/>
        </p:nvSpPr>
        <p:spPr>
          <a:xfrm>
            <a:off x="6721671" y="4935469"/>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3">
            <a:extLst>
              <a:ext uri="{FF2B5EF4-FFF2-40B4-BE49-F238E27FC236}">
                <a16:creationId xmlns:a16="http://schemas.microsoft.com/office/drawing/2014/main" id="{83725AD6-E3CC-4FAC-94F3-1F4CB56D222F}"/>
              </a:ext>
            </a:extLst>
          </p:cNvPr>
          <p:cNvSpPr>
            <a:spLocks noGrp="1"/>
          </p:cNvSpPr>
          <p:nvPr>
            <p:ph type="pic" sz="quarter" idx="21"/>
          </p:nvPr>
        </p:nvSpPr>
        <p:spPr>
          <a:xfrm>
            <a:off x="6874411" y="1200196"/>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8" name="Picture Placeholder 3">
            <a:extLst>
              <a:ext uri="{FF2B5EF4-FFF2-40B4-BE49-F238E27FC236}">
                <a16:creationId xmlns:a16="http://schemas.microsoft.com/office/drawing/2014/main" id="{C80D4B49-1275-4A83-A987-EC233FB6CC38}"/>
              </a:ext>
            </a:extLst>
          </p:cNvPr>
          <p:cNvSpPr>
            <a:spLocks noGrp="1"/>
          </p:cNvSpPr>
          <p:nvPr>
            <p:ph type="pic" sz="quarter" idx="22"/>
          </p:nvPr>
        </p:nvSpPr>
        <p:spPr>
          <a:xfrm>
            <a:off x="6874411" y="2506752"/>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9" name="Picture Placeholder 3">
            <a:extLst>
              <a:ext uri="{FF2B5EF4-FFF2-40B4-BE49-F238E27FC236}">
                <a16:creationId xmlns:a16="http://schemas.microsoft.com/office/drawing/2014/main" id="{7B475AE2-C1A9-4191-A31B-5D6893397E23}"/>
              </a:ext>
            </a:extLst>
          </p:cNvPr>
          <p:cNvSpPr>
            <a:spLocks noGrp="1"/>
          </p:cNvSpPr>
          <p:nvPr>
            <p:ph type="pic" sz="quarter" idx="23"/>
          </p:nvPr>
        </p:nvSpPr>
        <p:spPr>
          <a:xfrm>
            <a:off x="6874411" y="3797479"/>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30" name="Picture Placeholder 3">
            <a:extLst>
              <a:ext uri="{FF2B5EF4-FFF2-40B4-BE49-F238E27FC236}">
                <a16:creationId xmlns:a16="http://schemas.microsoft.com/office/drawing/2014/main" id="{C29F28E2-C28B-447C-818F-8676A82EEAA9}"/>
              </a:ext>
            </a:extLst>
          </p:cNvPr>
          <p:cNvSpPr>
            <a:spLocks noGrp="1"/>
          </p:cNvSpPr>
          <p:nvPr>
            <p:ph type="pic" sz="quarter" idx="24"/>
          </p:nvPr>
        </p:nvSpPr>
        <p:spPr>
          <a:xfrm>
            <a:off x="6874411" y="5088208"/>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219225103"/>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3721472"/>
            <a:ext cx="12192000" cy="3136523"/>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1378803" y="2592710"/>
            <a:ext cx="973759" cy="973759"/>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422610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7073413"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992071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3923752"/>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3916626"/>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541483"/>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638410284"/>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5A9BB-A4B9-1545-928F-3433DF9A27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5A055A-16FF-59BA-11E5-3422B2B160C6}"/>
              </a:ext>
            </a:extLst>
          </p:cNvPr>
          <p:cNvSpPr>
            <a:spLocks noGrp="1"/>
          </p:cNvSpPr>
          <p:nvPr>
            <p:ph type="dt" sz="half" idx="10"/>
          </p:nvPr>
        </p:nvSpPr>
        <p:spPr/>
        <p:txBody>
          <a:bodyPr/>
          <a:lstStyle/>
          <a:p>
            <a:fld id="{657AFBC9-980F-4EC6-8B7D-D47328586599}" type="datetimeFigureOut">
              <a:rPr lang="en-US" smtClean="0"/>
              <a:t>5/1/2026</a:t>
            </a:fld>
            <a:endParaRPr lang="en-US"/>
          </a:p>
        </p:txBody>
      </p:sp>
      <p:sp>
        <p:nvSpPr>
          <p:cNvPr id="4" name="Footer Placeholder 3">
            <a:extLst>
              <a:ext uri="{FF2B5EF4-FFF2-40B4-BE49-F238E27FC236}">
                <a16:creationId xmlns:a16="http://schemas.microsoft.com/office/drawing/2014/main" id="{42A02B58-C6CA-D528-DAB9-90D713BFA1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5FEDFA-0823-27DA-D3C7-6A35748EBAA4}"/>
              </a:ext>
            </a:extLst>
          </p:cNvPr>
          <p:cNvSpPr>
            <a:spLocks noGrp="1"/>
          </p:cNvSpPr>
          <p:nvPr>
            <p:ph type="sldNum" sz="quarter" idx="12"/>
          </p:nvPr>
        </p:nvSpPr>
        <p:spPr/>
        <p:txBody>
          <a:bodyPr/>
          <a:lstStyle/>
          <a:p>
            <a:fld id="{9F742374-995D-4370-B26D-725FFEF4ABE2}" type="slidenum">
              <a:rPr lang="en-US" smtClean="0"/>
              <a:t>‹#›</a:t>
            </a:fld>
            <a:endParaRPr lang="en-US"/>
          </a:p>
        </p:txBody>
      </p:sp>
    </p:spTree>
    <p:extLst>
      <p:ext uri="{BB962C8B-B14F-4D97-AF65-F5344CB8AC3E}">
        <p14:creationId xmlns:p14="http://schemas.microsoft.com/office/powerpoint/2010/main" val="3280377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4601529"/>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4604472"/>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4601529"/>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4597346"/>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2"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15"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731691"/>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Click to edit Master text styles</a:t>
            </a:r>
          </a:p>
        </p:txBody>
      </p:sp>
      <p:sp>
        <p:nvSpPr>
          <p:cNvPr id="17"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0" name="Oval 19">
            <a:extLst>
              <a:ext uri="{FF2B5EF4-FFF2-40B4-BE49-F238E27FC236}">
                <a16:creationId xmlns:a16="http://schemas.microsoft.com/office/drawing/2014/main" id="{7D7457D0-C252-49A3-9635-C29B38A49BDC}"/>
              </a:ext>
            </a:extLst>
          </p:cNvPr>
          <p:cNvSpPr/>
          <p:nvPr userDrawn="1"/>
        </p:nvSpPr>
        <p:spPr>
          <a:xfrm>
            <a:off x="117962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566715FF-568E-4151-A75B-79EC2EC52AED}"/>
              </a:ext>
            </a:extLst>
          </p:cNvPr>
          <p:cNvSpPr/>
          <p:nvPr userDrawn="1"/>
        </p:nvSpPr>
        <p:spPr>
          <a:xfrm>
            <a:off x="4025670"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E41CAAB-44C4-48D7-80E1-3BF0D8006A5A}"/>
              </a:ext>
            </a:extLst>
          </p:cNvPr>
          <p:cNvSpPr/>
          <p:nvPr userDrawn="1"/>
        </p:nvSpPr>
        <p:spPr>
          <a:xfrm>
            <a:off x="687171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3251A171-181E-416A-9BB8-F6DBEB470707}"/>
              </a:ext>
            </a:extLst>
          </p:cNvPr>
          <p:cNvSpPr/>
          <p:nvPr userDrawn="1"/>
        </p:nvSpPr>
        <p:spPr>
          <a:xfrm>
            <a:off x="9717761"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3">
            <a:extLst>
              <a:ext uri="{FF2B5EF4-FFF2-40B4-BE49-F238E27FC236}">
                <a16:creationId xmlns:a16="http://schemas.microsoft.com/office/drawing/2014/main" id="{FE6EF7CF-2190-49FE-8BAE-D2863ECD5CAD}"/>
              </a:ext>
            </a:extLst>
          </p:cNvPr>
          <p:cNvSpPr>
            <a:spLocks noGrp="1"/>
          </p:cNvSpPr>
          <p:nvPr>
            <p:ph type="pic" sz="quarter" idx="21"/>
          </p:nvPr>
        </p:nvSpPr>
        <p:spPr>
          <a:xfrm>
            <a:off x="13955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5" name="Picture Placeholder 3">
            <a:extLst>
              <a:ext uri="{FF2B5EF4-FFF2-40B4-BE49-F238E27FC236}">
                <a16:creationId xmlns:a16="http://schemas.microsoft.com/office/drawing/2014/main" id="{47D99824-ECF4-4A44-A7CE-84F3AC262C34}"/>
              </a:ext>
            </a:extLst>
          </p:cNvPr>
          <p:cNvSpPr>
            <a:spLocks noGrp="1"/>
          </p:cNvSpPr>
          <p:nvPr>
            <p:ph type="pic" sz="quarter" idx="22"/>
          </p:nvPr>
        </p:nvSpPr>
        <p:spPr>
          <a:xfrm>
            <a:off x="42149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6" name="Picture Placeholder 3">
            <a:extLst>
              <a:ext uri="{FF2B5EF4-FFF2-40B4-BE49-F238E27FC236}">
                <a16:creationId xmlns:a16="http://schemas.microsoft.com/office/drawing/2014/main" id="{F1AE9D02-1431-4CC3-8919-5D21732C45C5}"/>
              </a:ext>
            </a:extLst>
          </p:cNvPr>
          <p:cNvSpPr>
            <a:spLocks noGrp="1"/>
          </p:cNvSpPr>
          <p:nvPr>
            <p:ph type="pic" sz="quarter" idx="23"/>
          </p:nvPr>
        </p:nvSpPr>
        <p:spPr>
          <a:xfrm>
            <a:off x="70978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7" name="Picture Placeholder 3">
            <a:extLst>
              <a:ext uri="{FF2B5EF4-FFF2-40B4-BE49-F238E27FC236}">
                <a16:creationId xmlns:a16="http://schemas.microsoft.com/office/drawing/2014/main" id="{69207058-4EB8-4D3C-B236-53DC24F30D93}"/>
              </a:ext>
            </a:extLst>
          </p:cNvPr>
          <p:cNvSpPr>
            <a:spLocks noGrp="1"/>
          </p:cNvSpPr>
          <p:nvPr>
            <p:ph type="pic" sz="quarter" idx="24"/>
          </p:nvPr>
        </p:nvSpPr>
        <p:spPr>
          <a:xfrm>
            <a:off x="99553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62005503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6134100" y="0"/>
            <a:ext cx="6057900" cy="6857995"/>
          </a:xfrm>
          <a:prstGeom prst="rect">
            <a:avLst/>
          </a:prstGeom>
          <a:solidFill>
            <a:srgbClr val="DFE3E9"/>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2234610"/>
            <a:ext cx="4008437" cy="1395208"/>
          </a:xfrm>
        </p:spPr>
        <p:txBody>
          <a:bodyPr lIns="0" anchor="b"/>
          <a:lstStyle>
            <a:lvl1pPr>
              <a:defRPr b="1"/>
            </a:lvl1pPr>
          </a:lstStyle>
          <a:p>
            <a:r>
              <a:rPr lang="en-US" noProof="0"/>
              <a:t>Click to Add 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369547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6602922" y="954224"/>
            <a:ext cx="973759" cy="973759"/>
          </a:xfrm>
          <a:prstGeom prst="ellipse">
            <a:avLst/>
          </a:prstGeom>
          <a:noFill/>
          <a:ln w="3810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6602922" y="2245735"/>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6602922" y="3537246"/>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6602922" y="4828757"/>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3276108"/>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419466795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Rectangle 2" title="Decorative"/>
          <p:cNvSpPr/>
          <p:nvPr userDrawn="1"/>
        </p:nvSpPr>
        <p:spPr>
          <a:xfrm>
            <a:off x="0" y="0"/>
            <a:ext cx="12192000" cy="2809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1513581" y="597067"/>
            <a:ext cx="8768625" cy="1149325"/>
          </a:xfrm>
        </p:spPr>
        <p:txBody>
          <a:bodyPr lIns="0"/>
          <a:lstStyle>
            <a:lvl1pPr algn="ctr">
              <a:defRPr>
                <a:solidFill>
                  <a:schemeClr val="bg1"/>
                </a:solidFill>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1038871" y="3050995"/>
            <a:ext cx="1643384" cy="1643384"/>
          </a:xfrm>
          <a:prstGeom prst="rect">
            <a:avLst/>
          </a:prstGeom>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3842264" y="3050995"/>
            <a:ext cx="1643384" cy="1643384"/>
          </a:xfrm>
          <a:prstGeom prst="rect">
            <a:avLst/>
          </a:prstGeom>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6645657" y="3061267"/>
            <a:ext cx="1643384" cy="1643384"/>
          </a:xfrm>
          <a:prstGeom prst="rect">
            <a:avLst/>
          </a:prstGeom>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449049" y="3061267"/>
            <a:ext cx="1643384" cy="1643384"/>
          </a:xfrm>
          <a:prstGeom prst="rect">
            <a:avLst/>
          </a:prstGeom>
        </p:spPr>
        <p:txBody>
          <a:bodyPr/>
          <a:lstStyle/>
          <a:p>
            <a:r>
              <a:rPr lang="en-US"/>
              <a:t>Click icon to add picture</a:t>
            </a: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604711"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604711"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3410942"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3410942"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7" name="Text Placeholder 6">
            <a:extLst>
              <a:ext uri="{FF2B5EF4-FFF2-40B4-BE49-F238E27FC236}">
                <a16:creationId xmlns:a16="http://schemas.microsoft.com/office/drawing/2014/main" id="{5A499762-AEDB-43BC-89CC-CC0602BEAF73}"/>
              </a:ext>
            </a:extLst>
          </p:cNvPr>
          <p:cNvSpPr>
            <a:spLocks noGrp="1"/>
          </p:cNvSpPr>
          <p:nvPr>
            <p:ph type="body" sz="quarter" idx="23"/>
          </p:nvPr>
        </p:nvSpPr>
        <p:spPr>
          <a:xfrm>
            <a:off x="621717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8" name="Text Placeholder 6">
            <a:extLst>
              <a:ext uri="{FF2B5EF4-FFF2-40B4-BE49-F238E27FC236}">
                <a16:creationId xmlns:a16="http://schemas.microsoft.com/office/drawing/2014/main" id="{880EDD7E-326D-47DC-B58D-88ECE1D00F94}"/>
              </a:ext>
            </a:extLst>
          </p:cNvPr>
          <p:cNvSpPr>
            <a:spLocks noGrp="1"/>
          </p:cNvSpPr>
          <p:nvPr>
            <p:ph type="body" sz="quarter" idx="24" hasCustomPrompt="1"/>
          </p:nvPr>
        </p:nvSpPr>
        <p:spPr>
          <a:xfrm>
            <a:off x="621717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9" name="Text Placeholder 6">
            <a:extLst>
              <a:ext uri="{FF2B5EF4-FFF2-40B4-BE49-F238E27FC236}">
                <a16:creationId xmlns:a16="http://schemas.microsoft.com/office/drawing/2014/main" id="{DB92C933-F978-486C-A305-0BAC73E0F152}"/>
              </a:ext>
            </a:extLst>
          </p:cNvPr>
          <p:cNvSpPr>
            <a:spLocks noGrp="1"/>
          </p:cNvSpPr>
          <p:nvPr>
            <p:ph type="body" sz="quarter" idx="25"/>
          </p:nvPr>
        </p:nvSpPr>
        <p:spPr>
          <a:xfrm>
            <a:off x="902340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20" name="Text Placeholder 6">
            <a:extLst>
              <a:ext uri="{FF2B5EF4-FFF2-40B4-BE49-F238E27FC236}">
                <a16:creationId xmlns:a16="http://schemas.microsoft.com/office/drawing/2014/main" id="{B18BFAE0-942E-42DB-BD07-596D50E07E37}"/>
              </a:ext>
            </a:extLst>
          </p:cNvPr>
          <p:cNvSpPr>
            <a:spLocks noGrp="1"/>
          </p:cNvSpPr>
          <p:nvPr>
            <p:ph type="body" sz="quarter" idx="26" hasCustomPrompt="1"/>
          </p:nvPr>
        </p:nvSpPr>
        <p:spPr>
          <a:xfrm>
            <a:off x="902340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21"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759266"/>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solidFill>
                <a:schemeClr val="bg1"/>
              </a:solidFill>
            </a:endParaRPr>
          </a:p>
        </p:txBody>
      </p:sp>
    </p:spTree>
    <p:extLst>
      <p:ext uri="{BB962C8B-B14F-4D97-AF65-F5344CB8AC3E}">
        <p14:creationId xmlns:p14="http://schemas.microsoft.com/office/powerpoint/2010/main" val="6877645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4" name="Rectangle 3" title="Decorative"/>
          <p:cNvSpPr/>
          <p:nvPr userDrawn="1"/>
        </p:nvSpPr>
        <p:spPr>
          <a:xfrm>
            <a:off x="0" y="1964267"/>
            <a:ext cx="3052729" cy="24435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title="Decorative"/>
          <p:cNvSpPr/>
          <p:nvPr userDrawn="1"/>
        </p:nvSpPr>
        <p:spPr>
          <a:xfrm>
            <a:off x="6092848" y="1964267"/>
            <a:ext cx="3052729" cy="24435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title="Decorative"/>
          <p:cNvSpPr/>
          <p:nvPr userDrawn="1"/>
        </p:nvSpPr>
        <p:spPr>
          <a:xfrm>
            <a:off x="9139272" y="4414498"/>
            <a:ext cx="3052729" cy="2443502"/>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userDrawn="1">
            <p:ph type="title"/>
          </p:nvPr>
        </p:nvSpPr>
        <p:spPr>
          <a:xfrm>
            <a:off x="2106887" y="616350"/>
            <a:ext cx="7978227" cy="1062602"/>
          </a:xfrm>
        </p:spPr>
        <p:txBody>
          <a:bodyPr lIns="0"/>
          <a:lstStyle>
            <a:lvl1pPr algn="ctr">
              <a:defRPr>
                <a:solidFill>
                  <a:schemeClr val="tx2"/>
                </a:solidFill>
              </a:defRPr>
            </a:lvl1pPr>
          </a:lstStyle>
          <a:p>
            <a:r>
              <a:rPr lang="en-US"/>
              <a:t>Click to edit Master title style</a:t>
            </a:r>
            <a:endParaRPr lang="en-US" dirty="0"/>
          </a:p>
        </p:txBody>
      </p:sp>
      <p:sp>
        <p:nvSpPr>
          <p:cNvPr id="30"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0" y="4416552"/>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32"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3046424" y="1964267"/>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33"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137904" y="1964267"/>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26" name="Rectangle 25" title="Decorative"/>
          <p:cNvSpPr/>
          <p:nvPr userDrawn="1"/>
        </p:nvSpPr>
        <p:spPr>
          <a:xfrm>
            <a:off x="3046424" y="4414498"/>
            <a:ext cx="3052729" cy="2443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userDrawn="1">
            <p:ph type="body" sz="quarter" idx="15"/>
          </p:nvPr>
        </p:nvSpPr>
        <p:spPr>
          <a:xfrm>
            <a:off x="264410"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userDrawn="1">
            <p:ph type="body" sz="quarter" idx="16" hasCustomPrompt="1"/>
          </p:nvPr>
        </p:nvSpPr>
        <p:spPr>
          <a:xfrm>
            <a:off x="264410"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userDrawn="1">
            <p:ph type="body" sz="quarter" idx="17"/>
          </p:nvPr>
        </p:nvSpPr>
        <p:spPr>
          <a:xfrm>
            <a:off x="6359042"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userDrawn="1">
            <p:ph type="body" sz="quarter" idx="18" hasCustomPrompt="1"/>
          </p:nvPr>
        </p:nvSpPr>
        <p:spPr>
          <a:xfrm>
            <a:off x="6359042"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3" name="Text Placeholder 6">
            <a:extLst>
              <a:ext uri="{FF2B5EF4-FFF2-40B4-BE49-F238E27FC236}">
                <a16:creationId xmlns:a16="http://schemas.microsoft.com/office/drawing/2014/main" id="{3B9FAC90-EA8D-4C0E-A0D1-0D252B50A12F}"/>
              </a:ext>
            </a:extLst>
          </p:cNvPr>
          <p:cNvSpPr>
            <a:spLocks noGrp="1"/>
          </p:cNvSpPr>
          <p:nvPr userDrawn="1">
            <p:ph type="body" sz="quarter" idx="19"/>
          </p:nvPr>
        </p:nvSpPr>
        <p:spPr>
          <a:xfrm>
            <a:off x="3288925"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id="{5556F808-0B84-4923-9C86-83F13CFABBB6}"/>
              </a:ext>
            </a:extLst>
          </p:cNvPr>
          <p:cNvSpPr>
            <a:spLocks noGrp="1"/>
          </p:cNvSpPr>
          <p:nvPr userDrawn="1">
            <p:ph type="body" sz="quarter" idx="20" hasCustomPrompt="1"/>
          </p:nvPr>
        </p:nvSpPr>
        <p:spPr>
          <a:xfrm>
            <a:off x="3288925"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5" name="Text Placeholder 6">
            <a:extLst>
              <a:ext uri="{FF2B5EF4-FFF2-40B4-BE49-F238E27FC236}">
                <a16:creationId xmlns:a16="http://schemas.microsoft.com/office/drawing/2014/main" id="{6D49870F-68D7-4CDC-8F2A-696151FA2B90}"/>
              </a:ext>
            </a:extLst>
          </p:cNvPr>
          <p:cNvSpPr>
            <a:spLocks noGrp="1"/>
          </p:cNvSpPr>
          <p:nvPr userDrawn="1">
            <p:ph type="body" sz="quarter" idx="21"/>
          </p:nvPr>
        </p:nvSpPr>
        <p:spPr>
          <a:xfrm>
            <a:off x="9412281"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6" name="Text Placeholder 6">
            <a:extLst>
              <a:ext uri="{FF2B5EF4-FFF2-40B4-BE49-F238E27FC236}">
                <a16:creationId xmlns:a16="http://schemas.microsoft.com/office/drawing/2014/main" id="{530C251D-6B9A-485B-A02D-AAF34ECA7B5D}"/>
              </a:ext>
            </a:extLst>
          </p:cNvPr>
          <p:cNvSpPr>
            <a:spLocks noGrp="1"/>
          </p:cNvSpPr>
          <p:nvPr userDrawn="1">
            <p:ph type="body" sz="quarter" idx="22" hasCustomPrompt="1"/>
          </p:nvPr>
        </p:nvSpPr>
        <p:spPr>
          <a:xfrm>
            <a:off x="9412281"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31"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6092848" y="4416552"/>
            <a:ext cx="3054096" cy="2441448"/>
          </a:xfrm>
          <a:prstGeom prst="rect">
            <a:avLst/>
          </a:prstGeom>
        </p:spPr>
        <p:txBody>
          <a:bodyPr>
            <a:normAutofit/>
          </a:bodyPr>
          <a:lstStyle>
            <a:lvl1pPr algn="ctr">
              <a:defRPr sz="1600"/>
            </a:lvl1pPr>
          </a:lstStyle>
          <a:p>
            <a:r>
              <a:rPr lang="en-US"/>
              <a:t>Click icon to add picture</a:t>
            </a:r>
            <a:endParaRPr lang="en-US" dirty="0"/>
          </a:p>
        </p:txBody>
      </p:sp>
    </p:spTree>
    <p:extLst>
      <p:ext uri="{BB962C8B-B14F-4D97-AF65-F5344CB8AC3E}">
        <p14:creationId xmlns:p14="http://schemas.microsoft.com/office/powerpoint/2010/main" val="33311750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accent1"/>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2247900"/>
            <a:ext cx="5620473" cy="3870325"/>
          </a:xfrm>
        </p:spPr>
        <p:txBody>
          <a:bodyPr/>
          <a:lstStyle/>
          <a:p>
            <a:r>
              <a:rPr lang="en-US" noProof="0"/>
              <a:t>Click icon to add chart</a:t>
            </a:r>
            <a:endParaRPr lang="en-US" noProof="0" dirty="0"/>
          </a:p>
        </p:txBody>
      </p:sp>
      <p:sp>
        <p:nvSpPr>
          <p:cNvPr id="2" name="Rectangle 1">
            <a:extLst>
              <a:ext uri="{FF2B5EF4-FFF2-40B4-BE49-F238E27FC236}">
                <a16:creationId xmlns:a16="http://schemas.microsoft.com/office/drawing/2014/main" id="{2B5F4DF3-3822-4AC9-9C82-C8D284E443EB}"/>
              </a:ext>
            </a:extLst>
          </p:cNvPr>
          <p:cNvSpPr/>
          <p:nvPr userDrawn="1"/>
        </p:nvSpPr>
        <p:spPr>
          <a:xfrm>
            <a:off x="5937569" y="2082800"/>
            <a:ext cx="5620473" cy="10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009635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p>
            <a:r>
              <a:rPr lang="en-US" noProof="0"/>
              <a:t>Click icon to add chart</a:t>
            </a:r>
            <a:endParaRPr lang="en-US" noProof="0" dirty="0"/>
          </a:p>
        </p:txBody>
      </p:sp>
      <p:sp>
        <p:nvSpPr>
          <p:cNvPr id="7" name="Shape 62" title="Decorative">
            <a:extLst>
              <a:ext uri="{FF2B5EF4-FFF2-40B4-BE49-F238E27FC236}">
                <a16:creationId xmlns:a16="http://schemas.microsoft.com/office/drawing/2014/main" id="{5C48ADE8-5D65-4FF2-93E1-D504137454D1}"/>
              </a:ext>
            </a:extLst>
          </p:cNvPr>
          <p:cNvSpPr/>
          <p:nvPr userDrawn="1"/>
        </p:nvSpPr>
        <p:spPr>
          <a:xfrm flipV="1">
            <a:off x="5770807" y="839972"/>
            <a:ext cx="0" cy="5370328"/>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3101273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19147689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21154258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838200" y="2392680"/>
            <a:ext cx="10719842" cy="4167505"/>
          </a:xfrm>
        </p:spPr>
        <p:txBody>
          <a:bodyPr/>
          <a:lstStyle/>
          <a:p>
            <a:r>
              <a:rPr lang="en-US" noProof="0"/>
              <a:t>Click icon to add chart</a:t>
            </a:r>
            <a:endParaRPr lang="en-US" noProof="0" dirty="0"/>
          </a:p>
        </p:txBody>
      </p:sp>
    </p:spTree>
    <p:extLst>
      <p:ext uri="{BB962C8B-B14F-4D97-AF65-F5344CB8AC3E}">
        <p14:creationId xmlns:p14="http://schemas.microsoft.com/office/powerpoint/2010/main" val="7445607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815420" y="2392680"/>
            <a:ext cx="5742622" cy="4023995"/>
          </a:xfrm>
        </p:spPr>
        <p:txBody>
          <a:bodyPr/>
          <a:lstStyle/>
          <a:p>
            <a:r>
              <a:rPr lang="en-US" noProof="0"/>
              <a:t>Click icon to add chart</a:t>
            </a:r>
            <a:endParaRPr lang="en-US" noProof="0" dirty="0"/>
          </a:p>
        </p:txBody>
      </p:sp>
      <p:sp>
        <p:nvSpPr>
          <p:cNvPr id="4" name="Picture Placeholder 3" title="Decorative">
            <a:extLst>
              <a:ext uri="{FF2B5EF4-FFF2-40B4-BE49-F238E27FC236}">
                <a16:creationId xmlns:a16="http://schemas.microsoft.com/office/drawing/2014/main" id="{C9E9201F-1E54-4CE0-974D-2A45F04F48B9}"/>
              </a:ext>
            </a:extLst>
          </p:cNvPr>
          <p:cNvSpPr>
            <a:spLocks noGrp="1"/>
          </p:cNvSpPr>
          <p:nvPr>
            <p:ph type="pic" sz="quarter" idx="14"/>
          </p:nvPr>
        </p:nvSpPr>
        <p:spPr>
          <a:xfrm>
            <a:off x="838200" y="2392045"/>
            <a:ext cx="4776788" cy="4023995"/>
          </a:xfrm>
        </p:spPr>
        <p:txBody>
          <a:bodyPr/>
          <a:lstStyle/>
          <a:p>
            <a:r>
              <a:rPr lang="en-US" noProof="0"/>
              <a:t>Click icon to add picture</a:t>
            </a:r>
            <a:endParaRPr lang="en-US" noProof="0" dirty="0"/>
          </a:p>
        </p:txBody>
      </p:sp>
    </p:spTree>
    <p:extLst>
      <p:ext uri="{BB962C8B-B14F-4D97-AF65-F5344CB8AC3E}">
        <p14:creationId xmlns:p14="http://schemas.microsoft.com/office/powerpoint/2010/main" val="698514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F78A79-33A3-72A7-C866-934F3A544152}"/>
              </a:ext>
            </a:extLst>
          </p:cNvPr>
          <p:cNvSpPr>
            <a:spLocks noGrp="1"/>
          </p:cNvSpPr>
          <p:nvPr>
            <p:ph type="dt" sz="half" idx="10"/>
          </p:nvPr>
        </p:nvSpPr>
        <p:spPr/>
        <p:txBody>
          <a:bodyPr/>
          <a:lstStyle/>
          <a:p>
            <a:fld id="{657AFBC9-980F-4EC6-8B7D-D47328586599}" type="datetimeFigureOut">
              <a:rPr lang="en-US" smtClean="0"/>
              <a:t>5/1/2026</a:t>
            </a:fld>
            <a:endParaRPr lang="en-US"/>
          </a:p>
        </p:txBody>
      </p:sp>
      <p:sp>
        <p:nvSpPr>
          <p:cNvPr id="3" name="Footer Placeholder 2">
            <a:extLst>
              <a:ext uri="{FF2B5EF4-FFF2-40B4-BE49-F238E27FC236}">
                <a16:creationId xmlns:a16="http://schemas.microsoft.com/office/drawing/2014/main" id="{31511501-D670-24F8-2906-C0C83485C1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14AE7B-B565-88DA-611B-9D31372B96E1}"/>
              </a:ext>
            </a:extLst>
          </p:cNvPr>
          <p:cNvSpPr>
            <a:spLocks noGrp="1"/>
          </p:cNvSpPr>
          <p:nvPr>
            <p:ph type="sldNum" sz="quarter" idx="12"/>
          </p:nvPr>
        </p:nvSpPr>
        <p:spPr/>
        <p:txBody>
          <a:bodyPr/>
          <a:lstStyle/>
          <a:p>
            <a:fld id="{9F742374-995D-4370-B26D-725FFEF4ABE2}" type="slidenum">
              <a:rPr lang="en-US" smtClean="0"/>
              <a:t>‹#›</a:t>
            </a:fld>
            <a:endParaRPr lang="en-US"/>
          </a:p>
        </p:txBody>
      </p:sp>
    </p:spTree>
    <p:extLst>
      <p:ext uri="{BB962C8B-B14F-4D97-AF65-F5344CB8AC3E}">
        <p14:creationId xmlns:p14="http://schemas.microsoft.com/office/powerpoint/2010/main" val="9005740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647700" y="289560"/>
            <a:ext cx="10896600" cy="893218"/>
          </a:xfrm>
        </p:spPr>
        <p:txBody>
          <a:bodyPr anchor="b"/>
          <a:lstStyle>
            <a:lvl1pPr algn="ctr">
              <a:defRPr/>
            </a:lvl1pPr>
          </a:lstStyle>
          <a:p>
            <a:r>
              <a:rPr lang="en-US" dirty="0"/>
              <a:t>CLICK TO EDIT MASTER TITLE STYLE</a:t>
            </a:r>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647700" y="1097363"/>
            <a:ext cx="10896600" cy="602887"/>
          </a:xfrm>
        </p:spPr>
        <p:txBody>
          <a:bodyPr anchor="ctr">
            <a:normAutofit/>
          </a:bodyPr>
          <a:lstStyle>
            <a:lvl1pPr marL="0" indent="0" algn="ctr">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
        <p:nvSpPr>
          <p:cNvPr id="4" name="Table Placeholder 3" title="Decorative">
            <a:extLst>
              <a:ext uri="{FF2B5EF4-FFF2-40B4-BE49-F238E27FC236}">
                <a16:creationId xmlns:a16="http://schemas.microsoft.com/office/drawing/2014/main" id="{EC1740A4-BBA1-4296-9738-ADD3B80B2439}"/>
              </a:ext>
            </a:extLst>
          </p:cNvPr>
          <p:cNvSpPr>
            <a:spLocks noGrp="1"/>
          </p:cNvSpPr>
          <p:nvPr>
            <p:ph type="tbl" sz="quarter" idx="13"/>
          </p:nvPr>
        </p:nvSpPr>
        <p:spPr>
          <a:xfrm>
            <a:off x="647700" y="1806575"/>
            <a:ext cx="10896600" cy="4578350"/>
          </a:xfrm>
        </p:spPr>
        <p:txBody>
          <a:bodyPr/>
          <a:lstStyle/>
          <a:p>
            <a:r>
              <a:rPr lang="en-US"/>
              <a:t>Click icon to add table</a:t>
            </a:r>
            <a:endParaRPr lang="en-US" dirty="0"/>
          </a:p>
        </p:txBody>
      </p:sp>
    </p:spTree>
    <p:extLst>
      <p:ext uri="{BB962C8B-B14F-4D97-AF65-F5344CB8AC3E}">
        <p14:creationId xmlns:p14="http://schemas.microsoft.com/office/powerpoint/2010/main" val="8508298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9723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7" name="Picture Placeholder 6" title="Decorative">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450030"/>
            <a:ext cx="2578099"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1612562" y="1959892"/>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2529377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2315" y="1497808"/>
            <a:ext cx="3129335" cy="536019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3366714" y="-20671"/>
            <a:ext cx="3129336" cy="53970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7461446" y="2718684"/>
            <a:ext cx="3415560"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8555848" y="4281994"/>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0967618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Picture Placeholder 4" title="Decorative">
            <a:extLst>
              <a:ext uri="{FF2B5EF4-FFF2-40B4-BE49-F238E27FC236}">
                <a16:creationId xmlns:a16="http://schemas.microsoft.com/office/drawing/2014/main" id="{AC817481-FC70-46B9-B779-4E5C04778C8E}"/>
              </a:ext>
            </a:extLst>
          </p:cNvPr>
          <p:cNvSpPr>
            <a:spLocks noGrp="1"/>
          </p:cNvSpPr>
          <p:nvPr>
            <p:ph type="pic" sz="quarter" idx="10"/>
          </p:nvPr>
        </p:nvSpPr>
        <p:spPr>
          <a:xfrm>
            <a:off x="212725" y="1260389"/>
            <a:ext cx="2816352" cy="3173816"/>
          </a:xfrm>
          <a:solidFill>
            <a:schemeClr val="bg1">
              <a:lumMod val="95000"/>
            </a:schemeClr>
          </a:solidFill>
        </p:spPr>
        <p:txBody>
          <a:bodyPr/>
          <a:lstStyle/>
          <a:p>
            <a:r>
              <a:rPr lang="en-US"/>
              <a:t>Click icon to add picture</a:t>
            </a:r>
            <a:endParaRPr lang="en-US" dirty="0"/>
          </a:p>
        </p:txBody>
      </p:sp>
      <p:sp>
        <p:nvSpPr>
          <p:cNvPr id="4"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1"/>
          </p:nvPr>
        </p:nvSpPr>
        <p:spPr>
          <a:xfrm>
            <a:off x="3194701" y="0"/>
            <a:ext cx="2817564" cy="3175686"/>
          </a:xfrm>
          <a:solidFill>
            <a:schemeClr val="bg1">
              <a:lumMod val="95000"/>
            </a:schemeClr>
          </a:solidFill>
        </p:spPr>
        <p:txBody>
          <a:bodyPr/>
          <a:lstStyle/>
          <a:p>
            <a:r>
              <a:rPr lang="en-US"/>
              <a:t>Click icon to add picture</a:t>
            </a:r>
            <a:endParaRPr lang="en-US" dirty="0"/>
          </a:p>
        </p:txBody>
      </p:sp>
      <p:sp>
        <p:nvSpPr>
          <p:cNvPr id="5" name="Picture Placeholder 4" title="Decorative">
            <a:extLst>
              <a:ext uri="{FF2B5EF4-FFF2-40B4-BE49-F238E27FC236}">
                <a16:creationId xmlns:a16="http://schemas.microsoft.com/office/drawing/2014/main" id="{00DB6AEA-811C-4554-97AF-7D4F2639BDC7}"/>
              </a:ext>
            </a:extLst>
          </p:cNvPr>
          <p:cNvSpPr>
            <a:spLocks noGrp="1"/>
          </p:cNvSpPr>
          <p:nvPr>
            <p:ph type="pic" sz="quarter" idx="12"/>
          </p:nvPr>
        </p:nvSpPr>
        <p:spPr>
          <a:xfrm>
            <a:off x="213361" y="4586414"/>
            <a:ext cx="5798904" cy="2271585"/>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75694821-2A94-40B8-8AAD-3E3762AFD388}"/>
              </a:ext>
            </a:extLst>
          </p:cNvPr>
          <p:cNvSpPr>
            <a:spLocks noGrp="1"/>
          </p:cNvSpPr>
          <p:nvPr>
            <p:ph type="pic" sz="quarter" idx="13"/>
          </p:nvPr>
        </p:nvSpPr>
        <p:spPr>
          <a:xfrm>
            <a:off x="6179737" y="4586414"/>
            <a:ext cx="2817564" cy="2271585"/>
          </a:xfrm>
          <a:solidFill>
            <a:schemeClr val="bg1">
              <a:lumMod val="95000"/>
            </a:schemeClr>
          </a:solidFill>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4"/>
          </p:nvPr>
        </p:nvSpPr>
        <p:spPr>
          <a:xfrm>
            <a:off x="6177889" y="2030436"/>
            <a:ext cx="2817564" cy="2403769"/>
          </a:xfrm>
          <a:solidFill>
            <a:schemeClr val="bg1">
              <a:lumMod val="95000"/>
            </a:schemeClr>
          </a:solidFill>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5"/>
          </p:nvPr>
        </p:nvSpPr>
        <p:spPr>
          <a:xfrm>
            <a:off x="9161076" y="0"/>
            <a:ext cx="2817564" cy="4434205"/>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213361" y="0"/>
            <a:ext cx="2815716" cy="1099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title="Decorative"/>
          <p:cNvSpPr/>
          <p:nvPr userDrawn="1"/>
        </p:nvSpPr>
        <p:spPr>
          <a:xfrm>
            <a:off x="3196549" y="3334454"/>
            <a:ext cx="2815716" cy="10997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title="Decorative"/>
          <p:cNvSpPr/>
          <p:nvPr userDrawn="1"/>
        </p:nvSpPr>
        <p:spPr>
          <a:xfrm>
            <a:off x="6179737" y="0"/>
            <a:ext cx="2815716" cy="1878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title="Decorative"/>
          <p:cNvSpPr/>
          <p:nvPr userDrawn="1"/>
        </p:nvSpPr>
        <p:spPr>
          <a:xfrm>
            <a:off x="9162924" y="4598770"/>
            <a:ext cx="2815716" cy="22592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22771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27D73-8182-3C3B-D685-A238471EEB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1500AC-DA8F-5E08-1CD3-5DA30E0CEC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ADA8B0-B60B-0FD5-C743-30495EF0AB9F}"/>
              </a:ext>
            </a:extLst>
          </p:cNvPr>
          <p:cNvSpPr>
            <a:spLocks noGrp="1"/>
          </p:cNvSpPr>
          <p:nvPr>
            <p:ph type="dt" sz="half" idx="10"/>
          </p:nvPr>
        </p:nvSpPr>
        <p:spPr/>
        <p:txBody>
          <a:bodyPr/>
          <a:lstStyle/>
          <a:p>
            <a:fld id="{DAB4D1A3-0CE8-4811-B005-DEE4B9F195AF}" type="datetimeFigureOut">
              <a:rPr lang="en-US" smtClean="0"/>
              <a:t>5/1/2026</a:t>
            </a:fld>
            <a:endParaRPr lang="en-US"/>
          </a:p>
        </p:txBody>
      </p:sp>
      <p:sp>
        <p:nvSpPr>
          <p:cNvPr id="5" name="Footer Placeholder 4">
            <a:extLst>
              <a:ext uri="{FF2B5EF4-FFF2-40B4-BE49-F238E27FC236}">
                <a16:creationId xmlns:a16="http://schemas.microsoft.com/office/drawing/2014/main" id="{3C52B3C0-F5FB-19EB-D976-CBEC88ECFD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957F2A-6CBC-9517-4912-80B003644E6A}"/>
              </a:ext>
            </a:extLst>
          </p:cNvPr>
          <p:cNvSpPr>
            <a:spLocks noGrp="1"/>
          </p:cNvSpPr>
          <p:nvPr>
            <p:ph type="sldNum" sz="quarter" idx="12"/>
          </p:nvPr>
        </p:nvSpPr>
        <p:spPr/>
        <p:txBody>
          <a:bodyPr/>
          <a:lstStyle/>
          <a:p>
            <a:fld id="{02CBC627-62E6-46FD-A81F-00901EBCBA3E}" type="slidenum">
              <a:rPr lang="en-US" smtClean="0"/>
              <a:t>‹#›</a:t>
            </a:fld>
            <a:endParaRPr lang="en-US"/>
          </a:p>
        </p:txBody>
      </p:sp>
    </p:spTree>
    <p:extLst>
      <p:ext uri="{BB962C8B-B14F-4D97-AF65-F5344CB8AC3E}">
        <p14:creationId xmlns:p14="http://schemas.microsoft.com/office/powerpoint/2010/main" val="33280947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6B451-B94F-52EF-BD30-42B2564F49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B62772-CED4-B828-DE1A-65814758D0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4531AE-8E07-E331-5C29-61D198BEE306}"/>
              </a:ext>
            </a:extLst>
          </p:cNvPr>
          <p:cNvSpPr>
            <a:spLocks noGrp="1"/>
          </p:cNvSpPr>
          <p:nvPr>
            <p:ph type="dt" sz="half" idx="10"/>
          </p:nvPr>
        </p:nvSpPr>
        <p:spPr/>
        <p:txBody>
          <a:bodyPr/>
          <a:lstStyle/>
          <a:p>
            <a:fld id="{DAB4D1A3-0CE8-4811-B005-DEE4B9F195AF}" type="datetimeFigureOut">
              <a:rPr lang="en-US" smtClean="0"/>
              <a:t>5/1/2026</a:t>
            </a:fld>
            <a:endParaRPr lang="en-US"/>
          </a:p>
        </p:txBody>
      </p:sp>
      <p:sp>
        <p:nvSpPr>
          <p:cNvPr id="5" name="Footer Placeholder 4">
            <a:extLst>
              <a:ext uri="{FF2B5EF4-FFF2-40B4-BE49-F238E27FC236}">
                <a16:creationId xmlns:a16="http://schemas.microsoft.com/office/drawing/2014/main" id="{266584D0-F65E-75BB-7D10-44439D6BB7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D69D46-F31A-3B01-893B-F0BEA74B742D}"/>
              </a:ext>
            </a:extLst>
          </p:cNvPr>
          <p:cNvSpPr>
            <a:spLocks noGrp="1"/>
          </p:cNvSpPr>
          <p:nvPr>
            <p:ph type="sldNum" sz="quarter" idx="12"/>
          </p:nvPr>
        </p:nvSpPr>
        <p:spPr/>
        <p:txBody>
          <a:bodyPr/>
          <a:lstStyle/>
          <a:p>
            <a:fld id="{02CBC627-62E6-46FD-A81F-00901EBCBA3E}" type="slidenum">
              <a:rPr lang="en-US" smtClean="0"/>
              <a:t>‹#›</a:t>
            </a:fld>
            <a:endParaRPr lang="en-US"/>
          </a:p>
        </p:txBody>
      </p:sp>
    </p:spTree>
    <p:extLst>
      <p:ext uri="{BB962C8B-B14F-4D97-AF65-F5344CB8AC3E}">
        <p14:creationId xmlns:p14="http://schemas.microsoft.com/office/powerpoint/2010/main" val="38016645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4B662-C83D-2073-088A-82E7C89474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C6F642-7663-FE6F-08EC-767C8FA044B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C97B05-545F-DC77-1511-10B1701D3A60}"/>
              </a:ext>
            </a:extLst>
          </p:cNvPr>
          <p:cNvSpPr>
            <a:spLocks noGrp="1"/>
          </p:cNvSpPr>
          <p:nvPr>
            <p:ph type="dt" sz="half" idx="10"/>
          </p:nvPr>
        </p:nvSpPr>
        <p:spPr/>
        <p:txBody>
          <a:bodyPr/>
          <a:lstStyle/>
          <a:p>
            <a:fld id="{DAB4D1A3-0CE8-4811-B005-DEE4B9F195AF}" type="datetimeFigureOut">
              <a:rPr lang="en-US" smtClean="0"/>
              <a:t>5/1/2026</a:t>
            </a:fld>
            <a:endParaRPr lang="en-US"/>
          </a:p>
        </p:txBody>
      </p:sp>
      <p:sp>
        <p:nvSpPr>
          <p:cNvPr id="5" name="Footer Placeholder 4">
            <a:extLst>
              <a:ext uri="{FF2B5EF4-FFF2-40B4-BE49-F238E27FC236}">
                <a16:creationId xmlns:a16="http://schemas.microsoft.com/office/drawing/2014/main" id="{15C053E4-3595-8E23-9CF2-15B4A63B77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2EC954-02FB-9F7B-4704-62CE92431186}"/>
              </a:ext>
            </a:extLst>
          </p:cNvPr>
          <p:cNvSpPr>
            <a:spLocks noGrp="1"/>
          </p:cNvSpPr>
          <p:nvPr>
            <p:ph type="sldNum" sz="quarter" idx="12"/>
          </p:nvPr>
        </p:nvSpPr>
        <p:spPr/>
        <p:txBody>
          <a:bodyPr/>
          <a:lstStyle/>
          <a:p>
            <a:fld id="{02CBC627-62E6-46FD-A81F-00901EBCBA3E}" type="slidenum">
              <a:rPr lang="en-US" smtClean="0"/>
              <a:t>‹#›</a:t>
            </a:fld>
            <a:endParaRPr lang="en-US"/>
          </a:p>
        </p:txBody>
      </p:sp>
    </p:spTree>
    <p:extLst>
      <p:ext uri="{BB962C8B-B14F-4D97-AF65-F5344CB8AC3E}">
        <p14:creationId xmlns:p14="http://schemas.microsoft.com/office/powerpoint/2010/main" val="22155033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A8871-2019-CA49-AF66-40AF7467F1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237646-C3A3-5B64-B38D-702276206E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8E6A51-282E-CE84-74A6-0B2E2763E5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1B0945-13FA-7C66-BC83-AAE62A2A9448}"/>
              </a:ext>
            </a:extLst>
          </p:cNvPr>
          <p:cNvSpPr>
            <a:spLocks noGrp="1"/>
          </p:cNvSpPr>
          <p:nvPr>
            <p:ph type="dt" sz="half" idx="10"/>
          </p:nvPr>
        </p:nvSpPr>
        <p:spPr/>
        <p:txBody>
          <a:bodyPr/>
          <a:lstStyle/>
          <a:p>
            <a:fld id="{DAB4D1A3-0CE8-4811-B005-DEE4B9F195AF}" type="datetimeFigureOut">
              <a:rPr lang="en-US" smtClean="0"/>
              <a:t>5/1/2026</a:t>
            </a:fld>
            <a:endParaRPr lang="en-US"/>
          </a:p>
        </p:txBody>
      </p:sp>
      <p:sp>
        <p:nvSpPr>
          <p:cNvPr id="6" name="Footer Placeholder 5">
            <a:extLst>
              <a:ext uri="{FF2B5EF4-FFF2-40B4-BE49-F238E27FC236}">
                <a16:creationId xmlns:a16="http://schemas.microsoft.com/office/drawing/2014/main" id="{D85D2BB2-C34C-0C94-613E-9C10EFF96C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EB8169-B33D-1AAF-1CAA-F42B68CEFFF7}"/>
              </a:ext>
            </a:extLst>
          </p:cNvPr>
          <p:cNvSpPr>
            <a:spLocks noGrp="1"/>
          </p:cNvSpPr>
          <p:nvPr>
            <p:ph type="sldNum" sz="quarter" idx="12"/>
          </p:nvPr>
        </p:nvSpPr>
        <p:spPr/>
        <p:txBody>
          <a:bodyPr/>
          <a:lstStyle/>
          <a:p>
            <a:fld id="{02CBC627-62E6-46FD-A81F-00901EBCBA3E}" type="slidenum">
              <a:rPr lang="en-US" smtClean="0"/>
              <a:t>‹#›</a:t>
            </a:fld>
            <a:endParaRPr lang="en-US"/>
          </a:p>
        </p:txBody>
      </p:sp>
    </p:spTree>
    <p:extLst>
      <p:ext uri="{BB962C8B-B14F-4D97-AF65-F5344CB8AC3E}">
        <p14:creationId xmlns:p14="http://schemas.microsoft.com/office/powerpoint/2010/main" val="31696935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FCE39-B8E1-C288-92B1-B4B7116FAF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774F5B-BE64-84CB-0B3B-2656FFE81B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1A5E18-09EC-B323-99A0-EFDDD91637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408C85-3628-4F11-4FE1-B77FBF6762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0EF795-C363-CE1A-7193-50D3F81CA5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838AB5-EAED-F291-9BDD-0B19CDC0DC5C}"/>
              </a:ext>
            </a:extLst>
          </p:cNvPr>
          <p:cNvSpPr>
            <a:spLocks noGrp="1"/>
          </p:cNvSpPr>
          <p:nvPr>
            <p:ph type="dt" sz="half" idx="10"/>
          </p:nvPr>
        </p:nvSpPr>
        <p:spPr/>
        <p:txBody>
          <a:bodyPr/>
          <a:lstStyle/>
          <a:p>
            <a:fld id="{DAB4D1A3-0CE8-4811-B005-DEE4B9F195AF}" type="datetimeFigureOut">
              <a:rPr lang="en-US" smtClean="0"/>
              <a:t>5/1/2026</a:t>
            </a:fld>
            <a:endParaRPr lang="en-US"/>
          </a:p>
        </p:txBody>
      </p:sp>
      <p:sp>
        <p:nvSpPr>
          <p:cNvPr id="8" name="Footer Placeholder 7">
            <a:extLst>
              <a:ext uri="{FF2B5EF4-FFF2-40B4-BE49-F238E27FC236}">
                <a16:creationId xmlns:a16="http://schemas.microsoft.com/office/drawing/2014/main" id="{A634FFF9-86F5-7418-1E02-941B73C39E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3C8589-0626-C7F1-2F21-D694AF37CD57}"/>
              </a:ext>
            </a:extLst>
          </p:cNvPr>
          <p:cNvSpPr>
            <a:spLocks noGrp="1"/>
          </p:cNvSpPr>
          <p:nvPr>
            <p:ph type="sldNum" sz="quarter" idx="12"/>
          </p:nvPr>
        </p:nvSpPr>
        <p:spPr/>
        <p:txBody>
          <a:bodyPr/>
          <a:lstStyle/>
          <a:p>
            <a:fld id="{02CBC627-62E6-46FD-A81F-00901EBCBA3E}" type="slidenum">
              <a:rPr lang="en-US" smtClean="0"/>
              <a:t>‹#›</a:t>
            </a:fld>
            <a:endParaRPr lang="en-US"/>
          </a:p>
        </p:txBody>
      </p:sp>
    </p:spTree>
    <p:extLst>
      <p:ext uri="{BB962C8B-B14F-4D97-AF65-F5344CB8AC3E}">
        <p14:creationId xmlns:p14="http://schemas.microsoft.com/office/powerpoint/2010/main" val="270032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3BA42-92D7-1750-2386-E1103CB017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762C36-1489-09CD-0C15-A85835C729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3C0BD9-371B-43E9-0C01-3C9C409CA6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AC0249-CC37-D0EC-AA13-D25CDD3B732B}"/>
              </a:ext>
            </a:extLst>
          </p:cNvPr>
          <p:cNvSpPr>
            <a:spLocks noGrp="1"/>
          </p:cNvSpPr>
          <p:nvPr>
            <p:ph type="dt" sz="half" idx="10"/>
          </p:nvPr>
        </p:nvSpPr>
        <p:spPr/>
        <p:txBody>
          <a:bodyPr/>
          <a:lstStyle/>
          <a:p>
            <a:fld id="{657AFBC9-980F-4EC6-8B7D-D47328586599}" type="datetimeFigureOut">
              <a:rPr lang="en-US" smtClean="0"/>
              <a:t>5/1/2026</a:t>
            </a:fld>
            <a:endParaRPr lang="en-US"/>
          </a:p>
        </p:txBody>
      </p:sp>
      <p:sp>
        <p:nvSpPr>
          <p:cNvPr id="6" name="Footer Placeholder 5">
            <a:extLst>
              <a:ext uri="{FF2B5EF4-FFF2-40B4-BE49-F238E27FC236}">
                <a16:creationId xmlns:a16="http://schemas.microsoft.com/office/drawing/2014/main" id="{079BA78D-107C-809C-8AC6-64ADF9A3A7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1A9234-2624-908E-5DD9-C19EFAB72A84}"/>
              </a:ext>
            </a:extLst>
          </p:cNvPr>
          <p:cNvSpPr>
            <a:spLocks noGrp="1"/>
          </p:cNvSpPr>
          <p:nvPr>
            <p:ph type="sldNum" sz="quarter" idx="12"/>
          </p:nvPr>
        </p:nvSpPr>
        <p:spPr/>
        <p:txBody>
          <a:bodyPr/>
          <a:lstStyle/>
          <a:p>
            <a:fld id="{9F742374-995D-4370-B26D-725FFEF4ABE2}" type="slidenum">
              <a:rPr lang="en-US" smtClean="0"/>
              <a:t>‹#›</a:t>
            </a:fld>
            <a:endParaRPr lang="en-US"/>
          </a:p>
        </p:txBody>
      </p:sp>
    </p:spTree>
    <p:extLst>
      <p:ext uri="{BB962C8B-B14F-4D97-AF65-F5344CB8AC3E}">
        <p14:creationId xmlns:p14="http://schemas.microsoft.com/office/powerpoint/2010/main" val="8961760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23004-F4A3-B657-F91D-4211AD1BF2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01147F-9F89-2C5C-BA3B-A08672D7C0B7}"/>
              </a:ext>
            </a:extLst>
          </p:cNvPr>
          <p:cNvSpPr>
            <a:spLocks noGrp="1"/>
          </p:cNvSpPr>
          <p:nvPr>
            <p:ph type="dt" sz="half" idx="10"/>
          </p:nvPr>
        </p:nvSpPr>
        <p:spPr/>
        <p:txBody>
          <a:bodyPr/>
          <a:lstStyle/>
          <a:p>
            <a:fld id="{DAB4D1A3-0CE8-4811-B005-DEE4B9F195AF}" type="datetimeFigureOut">
              <a:rPr lang="en-US" smtClean="0"/>
              <a:t>5/1/2026</a:t>
            </a:fld>
            <a:endParaRPr lang="en-US"/>
          </a:p>
        </p:txBody>
      </p:sp>
      <p:sp>
        <p:nvSpPr>
          <p:cNvPr id="4" name="Footer Placeholder 3">
            <a:extLst>
              <a:ext uri="{FF2B5EF4-FFF2-40B4-BE49-F238E27FC236}">
                <a16:creationId xmlns:a16="http://schemas.microsoft.com/office/drawing/2014/main" id="{2EBEDCF5-9FA5-22EA-308A-713219DA5C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B46D8C-564E-B02F-9DE9-6E4A1F48744A}"/>
              </a:ext>
            </a:extLst>
          </p:cNvPr>
          <p:cNvSpPr>
            <a:spLocks noGrp="1"/>
          </p:cNvSpPr>
          <p:nvPr>
            <p:ph type="sldNum" sz="quarter" idx="12"/>
          </p:nvPr>
        </p:nvSpPr>
        <p:spPr/>
        <p:txBody>
          <a:bodyPr/>
          <a:lstStyle/>
          <a:p>
            <a:fld id="{02CBC627-62E6-46FD-A81F-00901EBCBA3E}" type="slidenum">
              <a:rPr lang="en-US" smtClean="0"/>
              <a:t>‹#›</a:t>
            </a:fld>
            <a:endParaRPr lang="en-US"/>
          </a:p>
        </p:txBody>
      </p:sp>
    </p:spTree>
    <p:extLst>
      <p:ext uri="{BB962C8B-B14F-4D97-AF65-F5344CB8AC3E}">
        <p14:creationId xmlns:p14="http://schemas.microsoft.com/office/powerpoint/2010/main" val="411538079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FB32E9-D419-F314-7EEB-5A12B1147149}"/>
              </a:ext>
            </a:extLst>
          </p:cNvPr>
          <p:cNvSpPr>
            <a:spLocks noGrp="1"/>
          </p:cNvSpPr>
          <p:nvPr>
            <p:ph type="dt" sz="half" idx="10"/>
          </p:nvPr>
        </p:nvSpPr>
        <p:spPr/>
        <p:txBody>
          <a:bodyPr/>
          <a:lstStyle/>
          <a:p>
            <a:fld id="{DAB4D1A3-0CE8-4811-B005-DEE4B9F195AF}" type="datetimeFigureOut">
              <a:rPr lang="en-US" smtClean="0"/>
              <a:t>5/1/2026</a:t>
            </a:fld>
            <a:endParaRPr lang="en-US"/>
          </a:p>
        </p:txBody>
      </p:sp>
      <p:sp>
        <p:nvSpPr>
          <p:cNvPr id="3" name="Footer Placeholder 2">
            <a:extLst>
              <a:ext uri="{FF2B5EF4-FFF2-40B4-BE49-F238E27FC236}">
                <a16:creationId xmlns:a16="http://schemas.microsoft.com/office/drawing/2014/main" id="{BA57AED7-4E76-B81F-6A81-DF9AC7A194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9B5F69-42D8-6E97-38C3-A077475BA9FE}"/>
              </a:ext>
            </a:extLst>
          </p:cNvPr>
          <p:cNvSpPr>
            <a:spLocks noGrp="1"/>
          </p:cNvSpPr>
          <p:nvPr>
            <p:ph type="sldNum" sz="quarter" idx="12"/>
          </p:nvPr>
        </p:nvSpPr>
        <p:spPr/>
        <p:txBody>
          <a:bodyPr/>
          <a:lstStyle/>
          <a:p>
            <a:fld id="{02CBC627-62E6-46FD-A81F-00901EBCBA3E}" type="slidenum">
              <a:rPr lang="en-US" smtClean="0"/>
              <a:t>‹#›</a:t>
            </a:fld>
            <a:endParaRPr lang="en-US"/>
          </a:p>
        </p:txBody>
      </p:sp>
    </p:spTree>
    <p:extLst>
      <p:ext uri="{BB962C8B-B14F-4D97-AF65-F5344CB8AC3E}">
        <p14:creationId xmlns:p14="http://schemas.microsoft.com/office/powerpoint/2010/main" val="2555929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046C8-ABDA-29AD-334E-A0A5C935D8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53C1A2-B509-9DD1-3248-A602B6BD1B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B7C816-0B2B-2A31-3B0F-BC9C6EE78C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908AD2-CB47-B00F-0EE2-DF663AFB2B1D}"/>
              </a:ext>
            </a:extLst>
          </p:cNvPr>
          <p:cNvSpPr>
            <a:spLocks noGrp="1"/>
          </p:cNvSpPr>
          <p:nvPr>
            <p:ph type="dt" sz="half" idx="10"/>
          </p:nvPr>
        </p:nvSpPr>
        <p:spPr/>
        <p:txBody>
          <a:bodyPr/>
          <a:lstStyle/>
          <a:p>
            <a:fld id="{DAB4D1A3-0CE8-4811-B005-DEE4B9F195AF}" type="datetimeFigureOut">
              <a:rPr lang="en-US" smtClean="0"/>
              <a:t>5/1/2026</a:t>
            </a:fld>
            <a:endParaRPr lang="en-US"/>
          </a:p>
        </p:txBody>
      </p:sp>
      <p:sp>
        <p:nvSpPr>
          <p:cNvPr id="6" name="Footer Placeholder 5">
            <a:extLst>
              <a:ext uri="{FF2B5EF4-FFF2-40B4-BE49-F238E27FC236}">
                <a16:creationId xmlns:a16="http://schemas.microsoft.com/office/drawing/2014/main" id="{E79DF63F-1E51-95A2-4BC4-FFF958AF0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9BBDD4-3B2A-5F0E-283F-EBB8FD033B3C}"/>
              </a:ext>
            </a:extLst>
          </p:cNvPr>
          <p:cNvSpPr>
            <a:spLocks noGrp="1"/>
          </p:cNvSpPr>
          <p:nvPr>
            <p:ph type="sldNum" sz="quarter" idx="12"/>
          </p:nvPr>
        </p:nvSpPr>
        <p:spPr/>
        <p:txBody>
          <a:bodyPr/>
          <a:lstStyle/>
          <a:p>
            <a:fld id="{02CBC627-62E6-46FD-A81F-00901EBCBA3E}" type="slidenum">
              <a:rPr lang="en-US" smtClean="0"/>
              <a:t>‹#›</a:t>
            </a:fld>
            <a:endParaRPr lang="en-US"/>
          </a:p>
        </p:txBody>
      </p:sp>
    </p:spTree>
    <p:extLst>
      <p:ext uri="{BB962C8B-B14F-4D97-AF65-F5344CB8AC3E}">
        <p14:creationId xmlns:p14="http://schemas.microsoft.com/office/powerpoint/2010/main" val="22068517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2A951-7DEF-9ABA-435D-AA7C179270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87B1F3-CA7D-6C09-1929-95C8BB5668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97DF00-D886-1785-9EAE-1FB57DF3B0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99666D-AC1D-B5C1-46B2-0B28CA79DAC5}"/>
              </a:ext>
            </a:extLst>
          </p:cNvPr>
          <p:cNvSpPr>
            <a:spLocks noGrp="1"/>
          </p:cNvSpPr>
          <p:nvPr>
            <p:ph type="dt" sz="half" idx="10"/>
          </p:nvPr>
        </p:nvSpPr>
        <p:spPr/>
        <p:txBody>
          <a:bodyPr/>
          <a:lstStyle/>
          <a:p>
            <a:fld id="{DAB4D1A3-0CE8-4811-B005-DEE4B9F195AF}" type="datetimeFigureOut">
              <a:rPr lang="en-US" smtClean="0"/>
              <a:t>5/1/2026</a:t>
            </a:fld>
            <a:endParaRPr lang="en-US"/>
          </a:p>
        </p:txBody>
      </p:sp>
      <p:sp>
        <p:nvSpPr>
          <p:cNvPr id="6" name="Footer Placeholder 5">
            <a:extLst>
              <a:ext uri="{FF2B5EF4-FFF2-40B4-BE49-F238E27FC236}">
                <a16:creationId xmlns:a16="http://schemas.microsoft.com/office/drawing/2014/main" id="{5C6F806D-E383-8F73-10F6-E545A1D8CC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979607-DFC8-CD96-8723-B74F392BA980}"/>
              </a:ext>
            </a:extLst>
          </p:cNvPr>
          <p:cNvSpPr>
            <a:spLocks noGrp="1"/>
          </p:cNvSpPr>
          <p:nvPr>
            <p:ph type="sldNum" sz="quarter" idx="12"/>
          </p:nvPr>
        </p:nvSpPr>
        <p:spPr/>
        <p:txBody>
          <a:bodyPr/>
          <a:lstStyle/>
          <a:p>
            <a:fld id="{02CBC627-62E6-46FD-A81F-00901EBCBA3E}" type="slidenum">
              <a:rPr lang="en-US" smtClean="0"/>
              <a:t>‹#›</a:t>
            </a:fld>
            <a:endParaRPr lang="en-US"/>
          </a:p>
        </p:txBody>
      </p:sp>
    </p:spTree>
    <p:extLst>
      <p:ext uri="{BB962C8B-B14F-4D97-AF65-F5344CB8AC3E}">
        <p14:creationId xmlns:p14="http://schemas.microsoft.com/office/powerpoint/2010/main" val="1502743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51C3B-4AA1-D587-FE77-A3FBA284D6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FEF950-5249-BEEB-D4E2-B900C0E335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5FA035-2CD4-A1F8-920F-C1C1DC0E1845}"/>
              </a:ext>
            </a:extLst>
          </p:cNvPr>
          <p:cNvSpPr>
            <a:spLocks noGrp="1"/>
          </p:cNvSpPr>
          <p:nvPr>
            <p:ph type="dt" sz="half" idx="10"/>
          </p:nvPr>
        </p:nvSpPr>
        <p:spPr/>
        <p:txBody>
          <a:bodyPr/>
          <a:lstStyle/>
          <a:p>
            <a:fld id="{DAB4D1A3-0CE8-4811-B005-DEE4B9F195AF}" type="datetimeFigureOut">
              <a:rPr lang="en-US" smtClean="0"/>
              <a:t>5/1/2026</a:t>
            </a:fld>
            <a:endParaRPr lang="en-US"/>
          </a:p>
        </p:txBody>
      </p:sp>
      <p:sp>
        <p:nvSpPr>
          <p:cNvPr id="5" name="Footer Placeholder 4">
            <a:extLst>
              <a:ext uri="{FF2B5EF4-FFF2-40B4-BE49-F238E27FC236}">
                <a16:creationId xmlns:a16="http://schemas.microsoft.com/office/drawing/2014/main" id="{437720B4-57F5-B06F-95F2-355DA4C912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2D8DCD-671D-20ED-CBA0-24783F666A25}"/>
              </a:ext>
            </a:extLst>
          </p:cNvPr>
          <p:cNvSpPr>
            <a:spLocks noGrp="1"/>
          </p:cNvSpPr>
          <p:nvPr>
            <p:ph type="sldNum" sz="quarter" idx="12"/>
          </p:nvPr>
        </p:nvSpPr>
        <p:spPr/>
        <p:txBody>
          <a:bodyPr/>
          <a:lstStyle/>
          <a:p>
            <a:fld id="{02CBC627-62E6-46FD-A81F-00901EBCBA3E}" type="slidenum">
              <a:rPr lang="en-US" smtClean="0"/>
              <a:t>‹#›</a:t>
            </a:fld>
            <a:endParaRPr lang="en-US"/>
          </a:p>
        </p:txBody>
      </p:sp>
    </p:spTree>
    <p:extLst>
      <p:ext uri="{BB962C8B-B14F-4D97-AF65-F5344CB8AC3E}">
        <p14:creationId xmlns:p14="http://schemas.microsoft.com/office/powerpoint/2010/main" val="12380376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B7D278-95FB-2689-1D59-CADAFAE225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7D6F9D-6B75-E6FC-E885-12263D4E41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BD8ABF-D473-23F8-C59D-13A2859D7F9B}"/>
              </a:ext>
            </a:extLst>
          </p:cNvPr>
          <p:cNvSpPr>
            <a:spLocks noGrp="1"/>
          </p:cNvSpPr>
          <p:nvPr>
            <p:ph type="dt" sz="half" idx="10"/>
          </p:nvPr>
        </p:nvSpPr>
        <p:spPr/>
        <p:txBody>
          <a:bodyPr/>
          <a:lstStyle/>
          <a:p>
            <a:fld id="{DAB4D1A3-0CE8-4811-B005-DEE4B9F195AF}" type="datetimeFigureOut">
              <a:rPr lang="en-US" smtClean="0"/>
              <a:t>5/1/2026</a:t>
            </a:fld>
            <a:endParaRPr lang="en-US"/>
          </a:p>
        </p:txBody>
      </p:sp>
      <p:sp>
        <p:nvSpPr>
          <p:cNvPr id="5" name="Footer Placeholder 4">
            <a:extLst>
              <a:ext uri="{FF2B5EF4-FFF2-40B4-BE49-F238E27FC236}">
                <a16:creationId xmlns:a16="http://schemas.microsoft.com/office/drawing/2014/main" id="{528F5547-CC78-39CE-2C2B-BAF7908B0A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A1BE51-A993-1846-A994-6A43DBC02BFC}"/>
              </a:ext>
            </a:extLst>
          </p:cNvPr>
          <p:cNvSpPr>
            <a:spLocks noGrp="1"/>
          </p:cNvSpPr>
          <p:nvPr>
            <p:ph type="sldNum" sz="quarter" idx="12"/>
          </p:nvPr>
        </p:nvSpPr>
        <p:spPr/>
        <p:txBody>
          <a:bodyPr/>
          <a:lstStyle/>
          <a:p>
            <a:fld id="{02CBC627-62E6-46FD-A81F-00901EBCBA3E}" type="slidenum">
              <a:rPr lang="en-US" smtClean="0"/>
              <a:t>‹#›</a:t>
            </a:fld>
            <a:endParaRPr lang="en-US"/>
          </a:p>
        </p:txBody>
      </p:sp>
    </p:spTree>
    <p:extLst>
      <p:ext uri="{BB962C8B-B14F-4D97-AF65-F5344CB8AC3E}">
        <p14:creationId xmlns:p14="http://schemas.microsoft.com/office/powerpoint/2010/main" val="2319688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25EAB-AD6F-E6C4-B559-A783E92671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054129-72A7-4967-B42A-AAB67C33F3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F88A1D-9E1C-A16E-6EA5-78C66210CC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C33873-BFDE-A1CA-9EA7-48C3A7D6ABBC}"/>
              </a:ext>
            </a:extLst>
          </p:cNvPr>
          <p:cNvSpPr>
            <a:spLocks noGrp="1"/>
          </p:cNvSpPr>
          <p:nvPr>
            <p:ph type="dt" sz="half" idx="10"/>
          </p:nvPr>
        </p:nvSpPr>
        <p:spPr/>
        <p:txBody>
          <a:bodyPr/>
          <a:lstStyle/>
          <a:p>
            <a:fld id="{657AFBC9-980F-4EC6-8B7D-D47328586599}" type="datetimeFigureOut">
              <a:rPr lang="en-US" smtClean="0"/>
              <a:t>5/1/2026</a:t>
            </a:fld>
            <a:endParaRPr lang="en-US"/>
          </a:p>
        </p:txBody>
      </p:sp>
      <p:sp>
        <p:nvSpPr>
          <p:cNvPr id="6" name="Footer Placeholder 5">
            <a:extLst>
              <a:ext uri="{FF2B5EF4-FFF2-40B4-BE49-F238E27FC236}">
                <a16:creationId xmlns:a16="http://schemas.microsoft.com/office/drawing/2014/main" id="{B120C025-B23B-0CCF-1DF4-88B668A9EA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CA8208-D84C-EB57-FDEB-A4B86B696C8F}"/>
              </a:ext>
            </a:extLst>
          </p:cNvPr>
          <p:cNvSpPr>
            <a:spLocks noGrp="1"/>
          </p:cNvSpPr>
          <p:nvPr>
            <p:ph type="sldNum" sz="quarter" idx="12"/>
          </p:nvPr>
        </p:nvSpPr>
        <p:spPr/>
        <p:txBody>
          <a:bodyPr/>
          <a:lstStyle/>
          <a:p>
            <a:fld id="{9F742374-995D-4370-B26D-725FFEF4ABE2}" type="slidenum">
              <a:rPr lang="en-US" smtClean="0"/>
              <a:t>‹#›</a:t>
            </a:fld>
            <a:endParaRPr lang="en-US"/>
          </a:p>
        </p:txBody>
      </p:sp>
    </p:spTree>
    <p:extLst>
      <p:ext uri="{BB962C8B-B14F-4D97-AF65-F5344CB8AC3E}">
        <p14:creationId xmlns:p14="http://schemas.microsoft.com/office/powerpoint/2010/main" val="112383273"/>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2.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FAAFEE-BD31-F698-7AC6-45E8F2A171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7A1742-38FA-4032-4327-D6EE304C8F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1F971E-2E5D-56E5-C9D0-A6BB9741E9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57AFBC9-980F-4EC6-8B7D-D47328586599}" type="datetimeFigureOut">
              <a:rPr lang="en-US" smtClean="0"/>
              <a:t>5/1/2026</a:t>
            </a:fld>
            <a:endParaRPr lang="en-US"/>
          </a:p>
        </p:txBody>
      </p:sp>
      <p:sp>
        <p:nvSpPr>
          <p:cNvPr id="5" name="Footer Placeholder 4">
            <a:extLst>
              <a:ext uri="{FF2B5EF4-FFF2-40B4-BE49-F238E27FC236}">
                <a16:creationId xmlns:a16="http://schemas.microsoft.com/office/drawing/2014/main" id="{BBDD7100-A07F-6447-EE87-ECF2D74F80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DE1BF6B-199E-673C-BA90-B62CE6545E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F742374-995D-4370-B26D-725FFEF4ABE2}" type="slidenum">
              <a:rPr lang="en-US" smtClean="0"/>
              <a:t>‹#›</a:t>
            </a:fld>
            <a:endParaRPr lang="en-US"/>
          </a:p>
        </p:txBody>
      </p:sp>
    </p:spTree>
    <p:extLst>
      <p:ext uri="{BB962C8B-B14F-4D97-AF65-F5344CB8AC3E}">
        <p14:creationId xmlns:p14="http://schemas.microsoft.com/office/powerpoint/2010/main" val="1896565961"/>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4" r:id="rId12"/>
    <p:sldLayoutId id="2147483673" r:id="rId13"/>
    <p:sldLayoutId id="2147483736" r:id="rId14"/>
    <p:sldLayoutId id="2147483689" r:id="rId15"/>
    <p:sldLayoutId id="2147483735" r:id="rId16"/>
    <p:sldLayoutId id="2147483684" r:id="rId17"/>
    <p:sldLayoutId id="2147483752" r:id="rId18"/>
    <p:sldLayoutId id="2147483737" r:id="rId19"/>
    <p:sldLayoutId id="2147483651" r:id="rId20"/>
    <p:sldLayoutId id="2147483738" r:id="rId21"/>
    <p:sldLayoutId id="2147483685" r:id="rId22"/>
    <p:sldLayoutId id="2147483674" r:id="rId23"/>
    <p:sldLayoutId id="2147483690" r:id="rId24"/>
    <p:sldLayoutId id="2147483694" r:id="rId25"/>
    <p:sldLayoutId id="2147483748" r:id="rId26"/>
    <p:sldLayoutId id="2147483693" r:id="rId27"/>
    <p:sldLayoutId id="2147483686" r:id="rId28"/>
    <p:sldLayoutId id="2147483703" r:id="rId29"/>
    <p:sldLayoutId id="2147483709" r:id="rId30"/>
    <p:sldLayoutId id="2147483710" r:id="rId31"/>
    <p:sldLayoutId id="2147483711" r:id="rId32"/>
    <p:sldLayoutId id="2147483712" r:id="rId33"/>
    <p:sldLayoutId id="2147483749" r:id="rId34"/>
    <p:sldLayoutId id="2147483751" r:id="rId35"/>
    <p:sldLayoutId id="2147483704" r:id="rId36"/>
    <p:sldLayoutId id="2147483702" r:id="rId37"/>
    <p:sldLayoutId id="2147483713" r:id="rId38"/>
    <p:sldLayoutId id="2147483714" r:id="rId39"/>
    <p:sldLayoutId id="2147483715" r:id="rId40"/>
    <p:sldLayoutId id="2147483695" r:id="rId41"/>
    <p:sldLayoutId id="2147483730" r:id="rId42"/>
    <p:sldLayoutId id="2147483698" r:id="rId43"/>
    <p:sldLayoutId id="2147483699" r:id="rId44"/>
    <p:sldLayoutId id="2147483732" r:id="rId45"/>
    <p:sldLayoutId id="2147483739" r:id="rId46"/>
    <p:sldLayoutId id="2147483740" r:id="rId47"/>
    <p:sldLayoutId id="2147483700" r:id="rId48"/>
    <p:sldLayoutId id="2147483741" r:id="rId49"/>
    <p:sldLayoutId id="2147483742" r:id="rId50"/>
    <p:sldLayoutId id="2147483696" r:id="rId51"/>
    <p:sldLayoutId id="2147483743" r:id="rId52"/>
    <p:sldLayoutId id="2147483744" r:id="rId53"/>
    <p:sldLayoutId id="2147483745" r:id="rId54"/>
    <p:sldLayoutId id="2147483705" r:id="rId55"/>
    <p:sldLayoutId id="2147483746" r:id="rId56"/>
    <p:sldLayoutId id="2147483719" r:id="rId57"/>
    <p:sldLayoutId id="2147483720" r:id="rId58"/>
    <p:sldLayoutId id="2147483718" r:id="rId59"/>
    <p:sldLayoutId id="2147483721" r:id="rId60"/>
    <p:sldLayoutId id="2147483716" r:id="rId61"/>
    <p:sldLayoutId id="2147483722" r:id="rId62"/>
    <p:sldLayoutId id="2147483723" r:id="rId63"/>
    <p:sldLayoutId id="2147483753" r:id="rId64"/>
    <p:sldLayoutId id="2147483754" r:id="rId65"/>
    <p:sldLayoutId id="2147483755" r:id="rId66"/>
    <p:sldLayoutId id="2147483756" r:id="rId67"/>
    <p:sldLayoutId id="2147483725" r:id="rId68"/>
    <p:sldLayoutId id="2147483726" r:id="rId69"/>
    <p:sldLayoutId id="2147483675" r:id="rId70"/>
    <p:sldLayoutId id="2147483677" r:id="rId71"/>
    <p:sldLayoutId id="2147483729" r:id="rId72"/>
    <p:sldLayoutId id="2147483747" r:id="rId73"/>
    <p:sldLayoutId id="2147483728" r:id="rId7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61AF60-020D-AFE0-0C70-AEDDC2BEB4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1C0D12-D677-7F9C-0653-C1363923C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52F2F1-A438-9AE8-6D6F-3688311DA0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B4D1A3-0CE8-4811-B005-DEE4B9F195AF}" type="datetimeFigureOut">
              <a:rPr lang="en-US" smtClean="0"/>
              <a:t>5/1/2026</a:t>
            </a:fld>
            <a:endParaRPr lang="en-US"/>
          </a:p>
        </p:txBody>
      </p:sp>
      <p:sp>
        <p:nvSpPr>
          <p:cNvPr id="5" name="Footer Placeholder 4">
            <a:extLst>
              <a:ext uri="{FF2B5EF4-FFF2-40B4-BE49-F238E27FC236}">
                <a16:creationId xmlns:a16="http://schemas.microsoft.com/office/drawing/2014/main" id="{92BB5BEF-9577-1E6A-A82F-F19555E38B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862C228-A856-38B1-13EB-0E3BBF40B1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2CBC627-62E6-46FD-A81F-00901EBCBA3E}" type="slidenum">
              <a:rPr lang="en-US" smtClean="0"/>
              <a:t>‹#›</a:t>
            </a:fld>
            <a:endParaRPr lang="en-US"/>
          </a:p>
        </p:txBody>
      </p:sp>
    </p:spTree>
    <p:extLst>
      <p:ext uri="{BB962C8B-B14F-4D97-AF65-F5344CB8AC3E}">
        <p14:creationId xmlns:p14="http://schemas.microsoft.com/office/powerpoint/2010/main" val="2485175676"/>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8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1.xml"/><Relationship Id="rId1" Type="http://schemas.openxmlformats.org/officeDocument/2006/relationships/themeOverride" Target="../theme/themeOverride1.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https://teaching.byu.edu/activities-for-the-last-day-of-class" TargetMode="External"/><Relationship Id="rId13" Type="http://schemas.openxmlformats.org/officeDocument/2006/relationships/hyperlink" Target="https://teachonline.asu.edu/2014/05/5-things-successful-instructors-do-when-the-semester-is-over/" TargetMode="External"/><Relationship Id="rId3" Type="http://schemas.openxmlformats.org/officeDocument/2006/relationships/image" Target="../media/image24.png"/><Relationship Id="rId7" Type="http://schemas.openxmlformats.org/officeDocument/2006/relationships/hyperlink" Target="https://news.vanderbilt.edu/2021/05/03/end-of-the-year-reflection-tools-for-validation-celebration-gratitude-and-planning-ahead/" TargetMode="External"/><Relationship Id="rId12" Type="http://schemas.openxmlformats.org/officeDocument/2006/relationships/hyperlink" Target="https://citl.news.niu.edu/2021/11/23/looking-back-moving-forward-and-saying-good-bye-strategies-for-ending-the-semester/" TargetMode="External"/><Relationship Id="rId2" Type="http://schemas.openxmlformats.org/officeDocument/2006/relationships/notesSlide" Target="../notesSlides/notesSlide21.xml"/><Relationship Id="rId1" Type="http://schemas.openxmlformats.org/officeDocument/2006/relationships/slideLayout" Target="../slideLayouts/slideLayout81.xml"/><Relationship Id="rId6" Type="http://schemas.openxmlformats.org/officeDocument/2006/relationships/hyperlink" Target="https://ctl.wustl.edu/how-to-end-a-course-teaching-tips/" TargetMode="External"/><Relationship Id="rId11" Type="http://schemas.openxmlformats.org/officeDocument/2006/relationships/hyperlink" Target="https://teaching.cornell.edu/teaching-resources/preparing-teach/preparing-end-semester" TargetMode="External"/><Relationship Id="rId5" Type="http://schemas.openxmlformats.org/officeDocument/2006/relationships/hyperlink" Target="https://cndls.georgetown.edu/resources/ending-the-semester/" TargetMode="External"/><Relationship Id="rId10" Type="http://schemas.openxmlformats.org/officeDocument/2006/relationships/hyperlink" Target="https://teaching.berkeley.edu/last-day-class" TargetMode="External"/><Relationship Id="rId4" Type="http://schemas.openxmlformats.org/officeDocument/2006/relationships/hyperlink" Target="https://www.psychologicalscience.org/observer/parting-ways-ending-your-course" TargetMode="External"/><Relationship Id="rId9" Type="http://schemas.openxmlformats.org/officeDocument/2006/relationships/hyperlink" Target="https://digitallearning.cahs.wvu.edu/updates/2024/12/16/closing-the-semester-strong-essential-tips-for-online-instructor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8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92B8E7B-9DDD-9B1D-BFDB-AD9EFE0B7C41}"/>
              </a:ext>
            </a:extLst>
          </p:cNvPr>
          <p:cNvPicPr>
            <a:picLocks noChangeAspect="1"/>
          </p:cNvPicPr>
          <p:nvPr/>
        </p:nvPicPr>
        <p:blipFill>
          <a:blip r:embed="rId3" cstate="email">
            <a:extLst>
              <a:ext uri="{28A0092B-C50C-407E-A947-70E740481C1C}">
                <a14:useLocalDpi xmlns:a14="http://schemas.microsoft.com/office/drawing/2010/main"/>
              </a:ext>
            </a:extLst>
          </a:blip>
          <a:srcRect r="-2"/>
          <a:stretch>
            <a:fillRect/>
          </a:stretch>
        </p:blipFill>
        <p:spPr>
          <a:xfrm>
            <a:off x="1058092" y="532259"/>
            <a:ext cx="10274092" cy="5793482"/>
          </a:xfrm>
          <a:prstGeom prst="rect">
            <a:avLst/>
          </a:prstGeom>
          <a:ln>
            <a:noFill/>
          </a:ln>
          <a:effectLst>
            <a:outerShdw blurRad="292100" dist="139700" dir="2700000" algn="tl" rotWithShape="0">
              <a:srgbClr val="333333">
                <a:alpha val="65000"/>
              </a:srgbClr>
            </a:outerShdw>
          </a:effectLst>
        </p:spPr>
      </p:pic>
      <p:sp>
        <p:nvSpPr>
          <p:cNvPr id="11" name="Subtitle 2">
            <a:extLst>
              <a:ext uri="{FF2B5EF4-FFF2-40B4-BE49-F238E27FC236}">
                <a16:creationId xmlns:a16="http://schemas.microsoft.com/office/drawing/2014/main" id="{A07A32AA-3C00-5E76-7874-54BBFF729162}"/>
              </a:ext>
            </a:extLst>
          </p:cNvPr>
          <p:cNvSpPr txBox="1">
            <a:spLocks/>
          </p:cNvSpPr>
          <p:nvPr/>
        </p:nvSpPr>
        <p:spPr>
          <a:xfrm>
            <a:off x="-3480164" y="5854484"/>
            <a:ext cx="2840084" cy="47125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en-US" sz="1200" b="1" dirty="0">
                <a:solidFill>
                  <a:srgbClr val="FF0000"/>
                </a:solidFill>
                <a:latin typeface="Aptos" panose="020B0004020202020204" pitchFamily="34" charset="0"/>
              </a:rPr>
              <a:t>Faculty Focus:</a:t>
            </a:r>
            <a:r>
              <a:rPr lang="en-US" sz="1200" b="1" dirty="0">
                <a:solidFill>
                  <a:schemeClr val="bg1"/>
                </a:solidFill>
                <a:latin typeface="Aptos" panose="020B0004020202020204" pitchFamily="34" charset="0"/>
              </a:rPr>
              <a:t> </a:t>
            </a:r>
            <a:r>
              <a:rPr lang="en-US" sz="1200" dirty="0">
                <a:solidFill>
                  <a:schemeClr val="bg1"/>
                </a:solidFill>
                <a:latin typeface="Aptos" panose="020B0004020202020204" pitchFamily="34" charset="0"/>
              </a:rPr>
              <a:t>Innovative Teaching Techniques for College Success Series</a:t>
            </a:r>
          </a:p>
        </p:txBody>
      </p:sp>
      <p:sp>
        <p:nvSpPr>
          <p:cNvPr id="17" name="TextBox 16">
            <a:extLst>
              <a:ext uri="{FF2B5EF4-FFF2-40B4-BE49-F238E27FC236}">
                <a16:creationId xmlns:a16="http://schemas.microsoft.com/office/drawing/2014/main" id="{1EEECA1F-A423-626D-F336-314AE5133C9C}"/>
              </a:ext>
            </a:extLst>
          </p:cNvPr>
          <p:cNvSpPr txBox="1"/>
          <p:nvPr/>
        </p:nvSpPr>
        <p:spPr>
          <a:xfrm>
            <a:off x="3050173" y="770709"/>
            <a:ext cx="6093822" cy="664797"/>
          </a:xfrm>
          <a:prstGeom prst="rect">
            <a:avLst/>
          </a:prstGeom>
          <a:noFill/>
        </p:spPr>
        <p:txBody>
          <a:bodyPr wrap="square">
            <a:spAutoFit/>
          </a:bodyPr>
          <a:lstStyle/>
          <a:p>
            <a:pPr marL="0" marR="0" algn="ctr">
              <a:lnSpc>
                <a:spcPct val="80000"/>
              </a:lnSpc>
            </a:pPr>
            <a:r>
              <a:rPr lang="en-US" sz="2400" b="1"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Finishing Strong </a:t>
            </a:r>
          </a:p>
          <a:p>
            <a:pPr marL="0" marR="0" algn="ctr"/>
            <a:r>
              <a:rPr lang="en-US" sz="1800" b="1"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Ending the Semester with Impact</a:t>
            </a:r>
            <a:endPar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65213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05B400-DA26-CC2E-BCC8-C471DB1055F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3644BFD-D22E-4019-B666-387DA51AE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7956356" y="1890469"/>
            <a:ext cx="5860051" cy="2079143"/>
            <a:chOff x="6081624" y="1998368"/>
            <a:chExt cx="5613457" cy="782175"/>
          </a:xfrm>
          <a:solidFill>
            <a:schemeClr val="accent4"/>
          </a:solidFill>
        </p:grpSpPr>
        <p:sp>
          <p:nvSpPr>
            <p:cNvPr id="12" name="Rectangle 11">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E43D55B-820C-2B3A-EDA5-0DD4F8617843}"/>
              </a:ext>
            </a:extLst>
          </p:cNvPr>
          <p:cNvPicPr>
            <a:picLocks noChangeAspect="1"/>
          </p:cNvPicPr>
          <p:nvPr/>
        </p:nvPicPr>
        <p:blipFill>
          <a:blip r:embed="rId3"/>
          <a:stretch>
            <a:fillRect/>
          </a:stretch>
        </p:blipFill>
        <p:spPr>
          <a:xfrm>
            <a:off x="1375704" y="852128"/>
            <a:ext cx="9440592" cy="51537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20140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63F4C1-0B2B-C10B-AE7E-2C6C138A9795}"/>
            </a:ext>
          </a:extLst>
        </p:cNvPr>
        <p:cNvGrpSpPr/>
        <p:nvPr/>
      </p:nvGrpSpPr>
      <p:grpSpPr>
        <a:xfrm>
          <a:off x="0" y="0"/>
          <a:ext cx="0" cy="0"/>
          <a:chOff x="0" y="0"/>
          <a:chExt cx="0" cy="0"/>
        </a:xfrm>
      </p:grpSpPr>
      <p:pic>
        <p:nvPicPr>
          <p:cNvPr id="2" name="Picture 2" descr="manage-scheduling-their-interaction">
            <a:extLst>
              <a:ext uri="{FF2B5EF4-FFF2-40B4-BE49-F238E27FC236}">
                <a16:creationId xmlns:a16="http://schemas.microsoft.com/office/drawing/2014/main" id="{3426C439-368A-1048-853A-A0565E31199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b="-1"/>
          <a:stretch/>
        </p:blipFill>
        <p:spPr bwMode="auto">
          <a:xfrm>
            <a:off x="1593669" y="1139192"/>
            <a:ext cx="5096348" cy="40243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a:extLst>
              <a:ext uri="{FF2B5EF4-FFF2-40B4-BE49-F238E27FC236}">
                <a16:creationId xmlns:a16="http://schemas.microsoft.com/office/drawing/2014/main" id="{95D924A2-EB87-E9D3-4A94-AE00D44ED448}"/>
              </a:ext>
            </a:extLst>
          </p:cNvPr>
          <p:cNvSpPr txBox="1"/>
          <p:nvPr/>
        </p:nvSpPr>
        <p:spPr>
          <a:xfrm>
            <a:off x="7671210" y="1948578"/>
            <a:ext cx="3631473" cy="4673056"/>
          </a:xfrm>
          <a:prstGeom prst="rect">
            <a:avLst/>
          </a:prstGeom>
        </p:spPr>
        <p:txBody>
          <a:bodyPr vert="horz" lIns="91440" tIns="45720" rIns="91440" bIns="45720" rtlCol="0">
            <a:normAutofit/>
          </a:bodyPr>
          <a:lstStyle/>
          <a:p>
            <a:pPr marL="285750" indent="-285750">
              <a:lnSpc>
                <a:spcPct val="90000"/>
              </a:lnSpc>
              <a:spcAft>
                <a:spcPts val="1200"/>
              </a:spcAft>
              <a:buFont typeface="Wingdings" panose="05000000000000000000" pitchFamily="2" charset="2"/>
              <a:buChar char="§"/>
            </a:pPr>
            <a:r>
              <a:rPr lang="en-US" sz="1600" dirty="0">
                <a:solidFill>
                  <a:srgbClr val="002060"/>
                </a:solidFill>
              </a:rPr>
              <a:t>Use scheduling tools (Calendly, Google Calendar, Doodle). </a:t>
            </a:r>
          </a:p>
          <a:p>
            <a:pPr marL="285750" indent="-285750">
              <a:lnSpc>
                <a:spcPct val="90000"/>
              </a:lnSpc>
              <a:spcAft>
                <a:spcPts val="1200"/>
              </a:spcAft>
              <a:buFont typeface="Wingdings" panose="05000000000000000000" pitchFamily="2" charset="2"/>
              <a:buChar char="§"/>
            </a:pPr>
            <a:r>
              <a:rPr lang="en-US" sz="1600" dirty="0">
                <a:solidFill>
                  <a:srgbClr val="002060"/>
                </a:solidFill>
              </a:rPr>
              <a:t>Share availability with a single booking link. </a:t>
            </a:r>
          </a:p>
          <a:p>
            <a:pPr marL="285750" indent="-285750">
              <a:lnSpc>
                <a:spcPct val="90000"/>
              </a:lnSpc>
              <a:spcAft>
                <a:spcPts val="1200"/>
              </a:spcAft>
              <a:buFont typeface="Wingdings" panose="05000000000000000000" pitchFamily="2" charset="2"/>
              <a:buChar char="§"/>
            </a:pPr>
            <a:r>
              <a:rPr lang="en-US" sz="1600" dirty="0">
                <a:solidFill>
                  <a:srgbClr val="002060"/>
                </a:solidFill>
              </a:rPr>
              <a:t>Eliminate back-and-forth emails. </a:t>
            </a:r>
          </a:p>
          <a:p>
            <a:pPr marL="285750" indent="-285750">
              <a:lnSpc>
                <a:spcPct val="90000"/>
              </a:lnSpc>
              <a:spcAft>
                <a:spcPts val="1200"/>
              </a:spcAft>
              <a:buFont typeface="Wingdings" panose="05000000000000000000" pitchFamily="2" charset="2"/>
              <a:buChar char="§"/>
            </a:pPr>
            <a:r>
              <a:rPr lang="en-US" sz="1600" dirty="0">
                <a:solidFill>
                  <a:srgbClr val="002060"/>
                </a:solidFill>
              </a:rPr>
              <a:t>Set automated reminders to reduce no-shows. </a:t>
            </a:r>
          </a:p>
          <a:p>
            <a:pPr marL="285750" indent="-285750">
              <a:lnSpc>
                <a:spcPct val="90000"/>
              </a:lnSpc>
              <a:spcAft>
                <a:spcPts val="1200"/>
              </a:spcAft>
              <a:buFont typeface="Wingdings" panose="05000000000000000000" pitchFamily="2" charset="2"/>
              <a:buChar char="§"/>
            </a:pPr>
            <a:r>
              <a:rPr lang="en-US" sz="1600" dirty="0">
                <a:solidFill>
                  <a:srgbClr val="002060"/>
                </a:solidFill>
              </a:rPr>
              <a:t>Save time and stay organized. </a:t>
            </a:r>
          </a:p>
          <a:p>
            <a:pPr>
              <a:lnSpc>
                <a:spcPct val="90000"/>
              </a:lnSpc>
              <a:spcAft>
                <a:spcPts val="1200"/>
              </a:spcAft>
            </a:pPr>
            <a:endParaRPr lang="en-US" sz="1600" b="1" dirty="0"/>
          </a:p>
          <a:p>
            <a:pPr>
              <a:lnSpc>
                <a:spcPct val="90000"/>
              </a:lnSpc>
              <a:spcAft>
                <a:spcPts val="1200"/>
              </a:spcAft>
            </a:pPr>
            <a:r>
              <a:rPr lang="en-US" sz="1600" b="1" dirty="0">
                <a:solidFill>
                  <a:srgbClr val="FF0000"/>
                </a:solidFill>
              </a:rPr>
              <a:t>Impact:</a:t>
            </a:r>
            <a:r>
              <a:rPr lang="en-US" sz="1600" dirty="0">
                <a:solidFill>
                  <a:srgbClr val="FFC000"/>
                </a:solidFill>
              </a:rPr>
              <a:t> </a:t>
            </a:r>
            <a:r>
              <a:rPr lang="en-US" sz="1600" dirty="0">
                <a:solidFill>
                  <a:srgbClr val="002060"/>
                </a:solidFill>
              </a:rPr>
              <a:t>Increases efficiency and ensures smooth, consistent student communication</a:t>
            </a:r>
          </a:p>
          <a:p>
            <a:pPr marR="0" lvl="0" algn="l" defTabSz="914400" rtl="0" eaLnBrk="1" fontAlgn="auto" latinLnBrk="0" hangingPunct="1">
              <a:lnSpc>
                <a:spcPct val="90000"/>
              </a:lnSpc>
              <a:spcBef>
                <a:spcPts val="0"/>
              </a:spcBef>
              <a:spcAft>
                <a:spcPts val="600"/>
              </a:spcAft>
              <a:buClrTx/>
              <a:buSzTx/>
              <a:tabLst/>
              <a:defRPr/>
            </a:pPr>
            <a:endParaRPr kumimoji="0" lang="en-US" sz="10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097B6F25-F8A3-E4D2-BE57-E14BAE416E24}"/>
              </a:ext>
            </a:extLst>
          </p:cNvPr>
          <p:cNvSpPr txBox="1"/>
          <p:nvPr/>
        </p:nvSpPr>
        <p:spPr>
          <a:xfrm>
            <a:off x="7317046" y="957767"/>
            <a:ext cx="3985638" cy="694614"/>
          </a:xfrm>
          <a:prstGeom prst="rect">
            <a:avLst/>
          </a:prstGeom>
          <a:noFill/>
        </p:spPr>
        <p:txBody>
          <a:bodyPr wrap="square">
            <a:spAutoFit/>
          </a:bodyPr>
          <a:lstStyle/>
          <a:p>
            <a:pPr marR="0" lvl="0" algn="ctr" defTabSz="914400" rtl="0" eaLnBrk="1" fontAlgn="auto" latinLnBrk="0" hangingPunct="1">
              <a:lnSpc>
                <a:spcPct val="80000"/>
              </a:lnSpc>
              <a:spcBef>
                <a:spcPts val="0"/>
              </a:spcBef>
              <a:spcAft>
                <a:spcPts val="600"/>
              </a:spcAft>
              <a:buClrTx/>
              <a:buSzTx/>
              <a:tabLst/>
              <a:defRPr/>
            </a:pPr>
            <a:r>
              <a:rPr kumimoji="0" lang="en-US" sz="2400" b="1" i="0" u="none" strike="noStrike" kern="1200" cap="none" spc="0" normalizeH="0" baseline="0" noProof="0" dirty="0">
                <a:ln>
                  <a:noFill/>
                </a:ln>
                <a:solidFill>
                  <a:srgbClr val="FF0000"/>
                </a:solidFill>
                <a:effectLst/>
                <a:uLnTx/>
                <a:uFillTx/>
                <a:latin typeface="Aptos" panose="02110004020202020204"/>
                <a:ea typeface="+mn-ea"/>
                <a:cs typeface="+mn-cs"/>
              </a:rPr>
              <a:t>Streamline End-of-Semester Meetings</a:t>
            </a:r>
          </a:p>
        </p:txBody>
      </p:sp>
      <p:cxnSp>
        <p:nvCxnSpPr>
          <p:cNvPr id="6" name="Straight Connector 5">
            <a:extLst>
              <a:ext uri="{FF2B5EF4-FFF2-40B4-BE49-F238E27FC236}">
                <a16:creationId xmlns:a16="http://schemas.microsoft.com/office/drawing/2014/main" id="{55DCD3B4-5305-A2DB-5485-C31FF11228DE}"/>
              </a:ext>
            </a:extLst>
          </p:cNvPr>
          <p:cNvCxnSpPr>
            <a:cxnSpLocks/>
          </p:cNvCxnSpPr>
          <p:nvPr/>
        </p:nvCxnSpPr>
        <p:spPr>
          <a:xfrm>
            <a:off x="7671210" y="1632857"/>
            <a:ext cx="3631474" cy="0"/>
          </a:xfrm>
          <a:prstGeom prst="line">
            <a:avLst/>
          </a:prstGeom>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257596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63F4C1-0B2B-C10B-AE7E-2C6C138A979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0E6A4B4-A689-4E8B-7516-6C42885BD39D}"/>
              </a:ext>
            </a:extLst>
          </p:cNvPr>
          <p:cNvSpPr txBox="1"/>
          <p:nvPr/>
        </p:nvSpPr>
        <p:spPr>
          <a:xfrm>
            <a:off x="538639" y="959552"/>
            <a:ext cx="4560584" cy="11280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80000"/>
              </a:lnSpc>
              <a:spcBef>
                <a:spcPct val="0"/>
              </a:spcBef>
              <a:buClrTx/>
              <a:buSzTx/>
              <a:buFontTx/>
              <a:buNone/>
              <a:tabLst/>
              <a:defRPr/>
            </a:pPr>
            <a:r>
              <a:rPr kumimoji="0" lang="en-US" sz="2400" b="0" i="0" u="none" strike="noStrike" kern="1200" cap="none" spc="0" normalizeH="0" baseline="0" noProof="0" dirty="0">
                <a:ln>
                  <a:noFill/>
                </a:ln>
                <a:solidFill>
                  <a:srgbClr val="FF0000"/>
                </a:solidFill>
                <a:effectLst/>
                <a:uLnTx/>
                <a:uFillTx/>
                <a:latin typeface="Aptos Display" panose="02110004020202020204"/>
                <a:ea typeface="+mn-ea"/>
                <a:cs typeface="+mn-cs"/>
              </a:rPr>
              <a:t> </a:t>
            </a:r>
            <a:r>
              <a:rPr kumimoji="0" lang="en-US" sz="2400" b="1" i="0" u="none" strike="noStrike" kern="1200" cap="none" spc="0" normalizeH="0" baseline="0" noProof="0" dirty="0">
                <a:ln>
                  <a:noFill/>
                </a:ln>
                <a:solidFill>
                  <a:srgbClr val="FF0000"/>
                </a:solidFill>
                <a:effectLst/>
                <a:uLnTx/>
                <a:uFillTx/>
                <a:latin typeface="Aptos Display" panose="02110004020202020204"/>
                <a:ea typeface="+mn-ea"/>
                <a:cs typeface="+mn-cs"/>
              </a:rPr>
              <a:t>Gather Feedback                                 Efficiently</a:t>
            </a:r>
          </a:p>
        </p:txBody>
      </p:sp>
      <p:sp>
        <p:nvSpPr>
          <p:cNvPr id="5" name="TextBox 4">
            <a:extLst>
              <a:ext uri="{FF2B5EF4-FFF2-40B4-BE49-F238E27FC236}">
                <a16:creationId xmlns:a16="http://schemas.microsoft.com/office/drawing/2014/main" id="{4A30C79C-78EA-D373-0CCE-FB0E30641C31}"/>
              </a:ext>
            </a:extLst>
          </p:cNvPr>
          <p:cNvSpPr txBox="1"/>
          <p:nvPr/>
        </p:nvSpPr>
        <p:spPr>
          <a:xfrm>
            <a:off x="563193" y="1869861"/>
            <a:ext cx="4559425" cy="3979585"/>
          </a:xfrm>
          <a:prstGeom prst="rect">
            <a:avLst/>
          </a:prstGeom>
        </p:spPr>
        <p:txBody>
          <a:bodyPr vert="horz" lIns="91440" tIns="45720" rIns="91440" bIns="45720" rtlCol="0" anchor="ctr">
            <a:normAutofit/>
          </a:bodyPr>
          <a:lstStyle/>
          <a:p>
            <a:pPr marL="285750" indent="-285750">
              <a:spcAft>
                <a:spcPts val="1200"/>
              </a:spcAft>
              <a:buFont typeface="Wingdings" panose="05000000000000000000" pitchFamily="2" charset="2"/>
              <a:buChar char="§"/>
            </a:pPr>
            <a:r>
              <a:rPr lang="en-US" sz="1600" dirty="0">
                <a:solidFill>
                  <a:srgbClr val="002060"/>
                </a:solidFill>
              </a:rPr>
              <a:t>Use tools (Google Forms, SurveyMonkey). </a:t>
            </a:r>
          </a:p>
          <a:p>
            <a:pPr marL="285750" indent="-285750">
              <a:spcAft>
                <a:spcPts val="1200"/>
              </a:spcAft>
              <a:buFont typeface="Wingdings" panose="05000000000000000000" pitchFamily="2" charset="2"/>
              <a:buChar char="§"/>
            </a:pPr>
            <a:r>
              <a:rPr lang="en-US" sz="1600" dirty="0">
                <a:solidFill>
                  <a:srgbClr val="002060"/>
                </a:solidFill>
              </a:rPr>
              <a:t>Create quick, anonymous surveys. </a:t>
            </a:r>
          </a:p>
          <a:p>
            <a:pPr marL="285750" indent="-285750">
              <a:spcAft>
                <a:spcPts val="1200"/>
              </a:spcAft>
              <a:buFont typeface="Wingdings" panose="05000000000000000000" pitchFamily="2" charset="2"/>
              <a:buChar char="§"/>
            </a:pPr>
            <a:r>
              <a:rPr lang="en-US" sz="1600" dirty="0">
                <a:solidFill>
                  <a:srgbClr val="002060"/>
                </a:solidFill>
              </a:rPr>
              <a:t>Target specific areas (clarity, engagement, assignments). </a:t>
            </a:r>
          </a:p>
          <a:p>
            <a:pPr marL="285750" indent="-285750">
              <a:spcAft>
                <a:spcPts val="1200"/>
              </a:spcAft>
              <a:buFont typeface="Wingdings" panose="05000000000000000000" pitchFamily="2" charset="2"/>
              <a:buChar char="§"/>
            </a:pPr>
            <a:r>
              <a:rPr lang="en-US" sz="1600" dirty="0">
                <a:solidFill>
                  <a:srgbClr val="002060"/>
                </a:solidFill>
              </a:rPr>
              <a:t>Automatically compile and analyze responses. </a:t>
            </a:r>
          </a:p>
          <a:p>
            <a:pPr marL="285750" indent="-285750">
              <a:spcAft>
                <a:spcPts val="1200"/>
              </a:spcAft>
              <a:buFont typeface="Wingdings" panose="05000000000000000000" pitchFamily="2" charset="2"/>
              <a:buChar char="§"/>
            </a:pPr>
            <a:r>
              <a:rPr lang="en-US" sz="1600" dirty="0">
                <a:solidFill>
                  <a:srgbClr val="002060"/>
                </a:solidFill>
              </a:rPr>
              <a:t>Identify trends to guide improvements. </a:t>
            </a:r>
          </a:p>
          <a:p>
            <a:endParaRPr lang="en-US" sz="1600" b="1" dirty="0">
              <a:solidFill>
                <a:srgbClr val="002060"/>
              </a:solidFill>
            </a:endParaRPr>
          </a:p>
          <a:p>
            <a:r>
              <a:rPr lang="en-US" sz="1600" b="1" dirty="0">
                <a:solidFill>
                  <a:srgbClr val="FF0000"/>
                </a:solidFill>
              </a:rPr>
              <a:t>Impact:</a:t>
            </a:r>
            <a:r>
              <a:rPr lang="en-US" sz="1600" dirty="0">
                <a:solidFill>
                  <a:srgbClr val="FF0000"/>
                </a:solidFill>
              </a:rPr>
              <a:t> </a:t>
            </a:r>
            <a:r>
              <a:rPr lang="en-US" sz="1600" dirty="0">
                <a:solidFill>
                  <a:srgbClr val="002060"/>
                </a:solidFill>
              </a:rPr>
              <a:t>Saves time and provides actionable insights to strengthen future teaching</a:t>
            </a:r>
          </a:p>
        </p:txBody>
      </p:sp>
      <p:pic>
        <p:nvPicPr>
          <p:cNvPr id="3082" name="Picture 10" descr="Essential Workshop feedback survey">
            <a:extLst>
              <a:ext uri="{FF2B5EF4-FFF2-40B4-BE49-F238E27FC236}">
                <a16:creationId xmlns:a16="http://schemas.microsoft.com/office/drawing/2014/main" id="{E33190C5-8343-D8C2-3A68-F02DA38184D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5977788" y="799352"/>
            <a:ext cx="5425410" cy="52592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3" name="Straight Connector 2">
            <a:extLst>
              <a:ext uri="{FF2B5EF4-FFF2-40B4-BE49-F238E27FC236}">
                <a16:creationId xmlns:a16="http://schemas.microsoft.com/office/drawing/2014/main" id="{E13F1165-EAD4-43CB-2934-720E00519F2C}"/>
              </a:ext>
            </a:extLst>
          </p:cNvPr>
          <p:cNvCxnSpPr/>
          <p:nvPr/>
        </p:nvCxnSpPr>
        <p:spPr>
          <a:xfrm>
            <a:off x="796834" y="1897859"/>
            <a:ext cx="4114800" cy="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472316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63F4C1-0B2B-C10B-AE7E-2C6C138A9795}"/>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E5A50BC6-DB14-1C50-3A49-6103C38FC553}"/>
              </a:ext>
            </a:extLst>
          </p:cNvPr>
          <p:cNvSpPr txBox="1"/>
          <p:nvPr/>
        </p:nvSpPr>
        <p:spPr>
          <a:xfrm>
            <a:off x="635455" y="4726790"/>
            <a:ext cx="3876086" cy="155690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80000"/>
              </a:lnSpc>
              <a:spcBef>
                <a:spcPct val="0"/>
              </a:spcBef>
              <a:buClrTx/>
              <a:buSzTx/>
              <a:buFontTx/>
              <a:buNone/>
              <a:tabLst/>
              <a:defRPr/>
            </a:pPr>
            <a:r>
              <a:rPr kumimoji="0" lang="en-US" sz="2400" b="1" i="0" u="none" strike="noStrike" kern="1200" cap="none" spc="0" normalizeH="0" baseline="0" noProof="0" dirty="0">
                <a:ln>
                  <a:noFill/>
                </a:ln>
                <a:solidFill>
                  <a:srgbClr val="FF0000"/>
                </a:solidFill>
                <a:effectLst/>
                <a:uLnTx/>
                <a:uFillTx/>
                <a:latin typeface="Aptos Display" panose="02110004020202020204"/>
                <a:ea typeface="+mn-ea"/>
                <a:cs typeface="+mn-cs"/>
              </a:rPr>
              <a:t>Finalize and Share                      Grades Efficiently</a:t>
            </a:r>
          </a:p>
        </p:txBody>
      </p:sp>
      <p:pic>
        <p:nvPicPr>
          <p:cNvPr id="3084" name="Picture 12" descr="release step 1">
            <a:extLst>
              <a:ext uri="{FF2B5EF4-FFF2-40B4-BE49-F238E27FC236}">
                <a16:creationId xmlns:a16="http://schemas.microsoft.com/office/drawing/2014/main" id="{71E91012-5036-E254-2E9B-B3E49D258C3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l="10510" r="7053"/>
          <a:stretch/>
        </p:blipFill>
        <p:spPr bwMode="auto">
          <a:xfrm>
            <a:off x="959205" y="364142"/>
            <a:ext cx="10369645" cy="3867993"/>
          </a:xfrm>
          <a:prstGeom prst="rect">
            <a:avLst/>
          </a:prstGeom>
          <a:ln w="19050">
            <a:solidFill>
              <a:srgbClr val="00206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AF71E45-FA95-1BE3-D499-146736BB3614}"/>
              </a:ext>
            </a:extLst>
          </p:cNvPr>
          <p:cNvSpPr txBox="1"/>
          <p:nvPr/>
        </p:nvSpPr>
        <p:spPr>
          <a:xfrm>
            <a:off x="5126886" y="4852042"/>
            <a:ext cx="6586915" cy="1556907"/>
          </a:xfrm>
          <a:prstGeom prst="rect">
            <a:avLst/>
          </a:prstGeom>
        </p:spPr>
        <p:txBody>
          <a:bodyPr vert="horz" lIns="91440" tIns="45720" rIns="91440" bIns="45720" rtlCol="0" anchor="ctr">
            <a:noAutofit/>
          </a:bodyPr>
          <a:lstStyle/>
          <a:p>
            <a:pPr marL="285750" indent="-285750">
              <a:spcAft>
                <a:spcPts val="600"/>
              </a:spcAft>
              <a:buFont typeface="Wingdings" panose="05000000000000000000" pitchFamily="2" charset="2"/>
              <a:buChar char="§"/>
            </a:pPr>
            <a:r>
              <a:rPr lang="en-US" sz="1600" dirty="0">
                <a:solidFill>
                  <a:srgbClr val="002060"/>
                </a:solidFill>
              </a:rPr>
              <a:t>Use D2L to post grades quickly.</a:t>
            </a:r>
          </a:p>
          <a:p>
            <a:pPr marL="285750" indent="-285750">
              <a:spcAft>
                <a:spcPts val="600"/>
              </a:spcAft>
              <a:buFont typeface="Wingdings" panose="05000000000000000000" pitchFamily="2" charset="2"/>
              <a:buChar char="§"/>
            </a:pPr>
            <a:r>
              <a:rPr lang="en-US" sz="1600" dirty="0">
                <a:solidFill>
                  <a:srgbClr val="002060"/>
                </a:solidFill>
              </a:rPr>
              <a:t>Enable notifications for immediate student updates. </a:t>
            </a:r>
          </a:p>
          <a:p>
            <a:pPr marL="285750" indent="-285750">
              <a:spcAft>
                <a:spcPts val="600"/>
              </a:spcAft>
              <a:buFont typeface="Wingdings" panose="05000000000000000000" pitchFamily="2" charset="2"/>
              <a:buChar char="§"/>
            </a:pPr>
            <a:r>
              <a:rPr lang="en-US" sz="1600" dirty="0">
                <a:solidFill>
                  <a:srgbClr val="002060"/>
                </a:solidFill>
              </a:rPr>
              <a:t>Use Google Sheets for fast, accurate calculations. </a:t>
            </a:r>
          </a:p>
          <a:p>
            <a:pPr marL="285750" indent="-285750">
              <a:spcAft>
                <a:spcPts val="600"/>
              </a:spcAft>
              <a:buFont typeface="Wingdings" panose="05000000000000000000" pitchFamily="2" charset="2"/>
              <a:buChar char="§"/>
            </a:pPr>
            <a:r>
              <a:rPr lang="en-US" sz="1600" dirty="0">
                <a:solidFill>
                  <a:srgbClr val="002060"/>
                </a:solidFill>
              </a:rPr>
              <a:t>Apply formulas (SUM, AVERAGE) to streamline grading. </a:t>
            </a:r>
          </a:p>
          <a:p>
            <a:pPr marL="285750" indent="-285750">
              <a:spcAft>
                <a:spcPts val="600"/>
              </a:spcAft>
              <a:buFont typeface="Wingdings" panose="05000000000000000000" pitchFamily="2" charset="2"/>
              <a:buChar char="§"/>
            </a:pPr>
            <a:r>
              <a:rPr lang="en-US" sz="1600" dirty="0">
                <a:solidFill>
                  <a:srgbClr val="002060"/>
                </a:solidFill>
              </a:rPr>
              <a:t>Collaborate easily for review and accuracy. </a:t>
            </a:r>
          </a:p>
          <a:p>
            <a:endParaRPr lang="en-US" sz="100" b="1" dirty="0"/>
          </a:p>
          <a:p>
            <a:r>
              <a:rPr lang="en-US" sz="1600" b="1" dirty="0">
                <a:solidFill>
                  <a:srgbClr val="FF0000"/>
                </a:solidFill>
              </a:rPr>
              <a:t>Impact:</a:t>
            </a:r>
            <a:r>
              <a:rPr lang="en-US" sz="1600" dirty="0">
                <a:solidFill>
                  <a:srgbClr val="FF0000"/>
                </a:solidFill>
              </a:rPr>
              <a:t> </a:t>
            </a:r>
            <a:r>
              <a:rPr lang="en-US" sz="1600" dirty="0">
                <a:solidFill>
                  <a:srgbClr val="002060"/>
                </a:solidFill>
              </a:rPr>
              <a:t>Saves time, ensures accuracy, and delivers timely, consistent communication</a:t>
            </a:r>
          </a:p>
        </p:txBody>
      </p:sp>
      <p:cxnSp>
        <p:nvCxnSpPr>
          <p:cNvPr id="3" name="Straight Connector 2">
            <a:extLst>
              <a:ext uri="{FF2B5EF4-FFF2-40B4-BE49-F238E27FC236}">
                <a16:creationId xmlns:a16="http://schemas.microsoft.com/office/drawing/2014/main" id="{A6C5E053-62A4-6CC4-A0B5-7F90CE5903F5}"/>
              </a:ext>
            </a:extLst>
          </p:cNvPr>
          <p:cNvCxnSpPr/>
          <p:nvPr/>
        </p:nvCxnSpPr>
        <p:spPr>
          <a:xfrm>
            <a:off x="4794069" y="4611189"/>
            <a:ext cx="0" cy="1972491"/>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5792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Principles of Effective College Teaching Online Course Magna Publications">
            <a:extLst>
              <a:ext uri="{FF2B5EF4-FFF2-40B4-BE49-F238E27FC236}">
                <a16:creationId xmlns:a16="http://schemas.microsoft.com/office/drawing/2014/main" id="{F39BEFBC-8236-E479-244F-7F719D0C3E1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2789" y="695091"/>
            <a:ext cx="8000425" cy="546695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172BDCA-D2D4-FFF8-98E3-21DCEF40FE8C}"/>
              </a:ext>
            </a:extLst>
          </p:cNvPr>
          <p:cNvSpPr txBox="1"/>
          <p:nvPr/>
        </p:nvSpPr>
        <p:spPr>
          <a:xfrm>
            <a:off x="7832499" y="3119351"/>
            <a:ext cx="4666530" cy="1357551"/>
          </a:xfrm>
          <a:prstGeom prst="rect">
            <a:avLst/>
          </a:prstGeom>
          <a:noFill/>
        </p:spPr>
        <p:txBody>
          <a:bodyPr wrap="square">
            <a:spAutoFit/>
          </a:bodyPr>
          <a:lstStyle/>
          <a:p>
            <a:pPr marL="0" marR="0" algn="ctr">
              <a:lnSpc>
                <a:spcPct val="80000"/>
              </a:lnSpc>
            </a:pPr>
            <a:r>
              <a:rPr lang="en-US" sz="2400" b="1"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The Power</a:t>
            </a:r>
          </a:p>
          <a:p>
            <a:pPr marL="0" marR="0" algn="ctr">
              <a:lnSpc>
                <a:spcPct val="80000"/>
              </a:lnSpc>
            </a:pPr>
            <a:r>
              <a:rPr lang="en-US" sz="2400" b="1"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of Goodbyes                                                                       </a:t>
            </a:r>
          </a:p>
          <a:p>
            <a:pPr marL="0" marR="0" algn="ctr">
              <a:lnSpc>
                <a:spcPct val="80000"/>
              </a:lnSpc>
            </a:pPr>
            <a:endParaRPr lang="en-US" sz="1400" b="1"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marL="0" marR="0" algn="ctr">
              <a:lnSpc>
                <a:spcPct val="80000"/>
              </a:lnSpc>
            </a:pPr>
            <a:r>
              <a:rPr lang="en-US" sz="2000" b="1"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Ending the Semester</a:t>
            </a:r>
          </a:p>
          <a:p>
            <a:pPr marL="0" marR="0" algn="ctr">
              <a:lnSpc>
                <a:spcPct val="80000"/>
              </a:lnSpc>
            </a:pPr>
            <a:r>
              <a:rPr lang="en-US" sz="2000" b="1"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 with Connection</a:t>
            </a:r>
            <a:endParaRPr lang="en-US" sz="2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31557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1" name="Rectangle 1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EFC44E4-87C2-01B5-0E7F-CAE50A00796D}"/>
              </a:ext>
            </a:extLst>
          </p:cNvPr>
          <p:cNvSpPr txBox="1"/>
          <p:nvPr/>
        </p:nvSpPr>
        <p:spPr>
          <a:xfrm>
            <a:off x="590719" y="2330505"/>
            <a:ext cx="4559425" cy="3979585"/>
          </a:xfrm>
          <a:prstGeom prst="rect">
            <a:avLst/>
          </a:prstGeom>
        </p:spPr>
        <p:txBody>
          <a:bodyPr vert="horz" lIns="91440" tIns="45720" rIns="91440" bIns="45720" rtlCol="0" anchor="ctr">
            <a:normAutofit/>
          </a:bodyPr>
          <a:lstStyle/>
          <a:p>
            <a:pPr marL="285750" indent="-285750">
              <a:lnSpc>
                <a:spcPct val="80000"/>
              </a:lnSpc>
              <a:spcAft>
                <a:spcPts val="1200"/>
              </a:spcAft>
              <a:buFont typeface="Wingdings" panose="05000000000000000000" pitchFamily="2" charset="2"/>
              <a:buChar char="§"/>
            </a:pPr>
            <a:r>
              <a:rPr lang="en-US" sz="1600" dirty="0">
                <a:solidFill>
                  <a:srgbClr val="002060"/>
                </a:solidFill>
              </a:rPr>
              <a:t>Incorporate brief reflection activities (writing, discussion, presentations). </a:t>
            </a:r>
          </a:p>
          <a:p>
            <a:pPr marL="285750" indent="-285750">
              <a:lnSpc>
                <a:spcPct val="80000"/>
              </a:lnSpc>
              <a:spcAft>
                <a:spcPts val="1200"/>
              </a:spcAft>
              <a:buFont typeface="Wingdings" panose="05000000000000000000" pitchFamily="2" charset="2"/>
              <a:buChar char="§"/>
            </a:pPr>
            <a:r>
              <a:rPr lang="en-US" sz="1600" dirty="0">
                <a:solidFill>
                  <a:srgbClr val="002060"/>
                </a:solidFill>
              </a:rPr>
              <a:t>Ask focused prompts on learning, challenges, and accomplishments. </a:t>
            </a:r>
          </a:p>
          <a:p>
            <a:pPr marL="285750" indent="-285750">
              <a:lnSpc>
                <a:spcPct val="80000"/>
              </a:lnSpc>
              <a:spcAft>
                <a:spcPts val="1200"/>
              </a:spcAft>
              <a:buFont typeface="Wingdings" panose="05000000000000000000" pitchFamily="2" charset="2"/>
              <a:buChar char="§"/>
            </a:pPr>
            <a:r>
              <a:rPr lang="en-US" sz="1600" dirty="0">
                <a:solidFill>
                  <a:srgbClr val="002060"/>
                </a:solidFill>
              </a:rPr>
              <a:t>Encourage students to recognize growth and progress. </a:t>
            </a:r>
          </a:p>
          <a:p>
            <a:pPr marL="285750" indent="-285750">
              <a:lnSpc>
                <a:spcPct val="80000"/>
              </a:lnSpc>
              <a:spcAft>
                <a:spcPts val="1200"/>
              </a:spcAft>
              <a:buFont typeface="Wingdings" panose="05000000000000000000" pitchFamily="2" charset="2"/>
              <a:buChar char="§"/>
            </a:pPr>
            <a:r>
              <a:rPr lang="en-US" sz="1600" dirty="0">
                <a:solidFill>
                  <a:srgbClr val="002060"/>
                </a:solidFill>
              </a:rPr>
              <a:t>Create opportunities for peer sharing and connection. </a:t>
            </a:r>
          </a:p>
          <a:p>
            <a:pPr marL="285750" indent="-285750">
              <a:lnSpc>
                <a:spcPct val="80000"/>
              </a:lnSpc>
              <a:spcAft>
                <a:spcPts val="1200"/>
              </a:spcAft>
              <a:buFont typeface="Wingdings" panose="05000000000000000000" pitchFamily="2" charset="2"/>
              <a:buChar char="§"/>
            </a:pPr>
            <a:r>
              <a:rPr lang="en-US" sz="1600" dirty="0">
                <a:solidFill>
                  <a:srgbClr val="002060"/>
                </a:solidFill>
              </a:rPr>
              <a:t>Gather insights on student experiences and takeaways. </a:t>
            </a:r>
          </a:p>
          <a:p>
            <a:endParaRPr lang="en-US" sz="1600" b="1" dirty="0"/>
          </a:p>
          <a:p>
            <a:r>
              <a:rPr lang="en-US" sz="1600" b="1" dirty="0">
                <a:solidFill>
                  <a:srgbClr val="FF0000"/>
                </a:solidFill>
              </a:rPr>
              <a:t>Impact:</a:t>
            </a:r>
            <a:r>
              <a:rPr lang="en-US" sz="1600" dirty="0">
                <a:solidFill>
                  <a:srgbClr val="FF0000"/>
                </a:solidFill>
              </a:rPr>
              <a:t> </a:t>
            </a:r>
            <a:r>
              <a:rPr lang="en-US" sz="1600" dirty="0">
                <a:solidFill>
                  <a:srgbClr val="002060"/>
                </a:solidFill>
              </a:rPr>
              <a:t>Reinforces learning, builds confidence, and provides meaningful course closure</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900" b="0" i="0" u="none" strike="noStrike" cap="none" spc="0" normalizeH="0" baseline="0" noProof="0" dirty="0">
              <a:ln>
                <a:noFill/>
              </a:ln>
              <a:effectLst/>
              <a:uLnTx/>
              <a:uFillTx/>
            </a:endParaRPr>
          </a:p>
        </p:txBody>
      </p:sp>
      <p:sp>
        <p:nvSpPr>
          <p:cNvPr id="16" name="Rectangle 15">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6" descr="Young people meeting with digital tablet">
            <a:extLst>
              <a:ext uri="{FF2B5EF4-FFF2-40B4-BE49-F238E27FC236}">
                <a16:creationId xmlns:a16="http://schemas.microsoft.com/office/drawing/2014/main" id="{88C74292-FFA2-A56D-5F40-D67E3D7BBAD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0C3C846-49D1-0106-6EE3-429AE8C41081}"/>
              </a:ext>
            </a:extLst>
          </p:cNvPr>
          <p:cNvSpPr txBox="1"/>
          <p:nvPr/>
        </p:nvSpPr>
        <p:spPr>
          <a:xfrm>
            <a:off x="1639612" y="1349718"/>
            <a:ext cx="2406586" cy="694614"/>
          </a:xfrm>
          <a:prstGeom prst="rect">
            <a:avLst/>
          </a:prstGeom>
          <a:noFill/>
        </p:spPr>
        <p:txBody>
          <a:bodyPr wrap="square">
            <a:spAutoFit/>
          </a:bodyPr>
          <a:lstStyle/>
          <a:p>
            <a:pPr marR="0" lvl="0" algn="ctr" defTabSz="914400" rtl="0" eaLnBrk="1" fontAlgn="auto" latinLnBrk="0" hangingPunct="1">
              <a:lnSpc>
                <a:spcPct val="80000"/>
              </a:lnSpc>
              <a:spcBef>
                <a:spcPts val="0"/>
              </a:spcBef>
              <a:buClrTx/>
              <a:buSzTx/>
              <a:tabLst/>
              <a:defRPr/>
            </a:pPr>
            <a:r>
              <a:rPr lang="en-US" sz="2400" b="1" dirty="0">
                <a:solidFill>
                  <a:srgbClr val="FF0000"/>
                </a:solidFill>
              </a:rPr>
              <a:t>Use Reflection to Bring Closure</a:t>
            </a:r>
            <a:endParaRPr kumimoji="0" lang="en-US" sz="2400" b="1" i="0" u="none" strike="noStrike" kern="1200" cap="none" spc="0" normalizeH="0" baseline="0" noProof="0" dirty="0">
              <a:ln>
                <a:noFill/>
              </a:ln>
              <a:solidFill>
                <a:srgbClr val="FF0000"/>
              </a:solidFill>
              <a:effectLst/>
              <a:uLnTx/>
              <a:uFillTx/>
              <a:latin typeface="+mn-lt"/>
              <a:ea typeface="+mn-ea"/>
              <a:cs typeface="+mn-cs"/>
            </a:endParaRPr>
          </a:p>
        </p:txBody>
      </p:sp>
    </p:spTree>
    <p:extLst>
      <p:ext uri="{BB962C8B-B14F-4D97-AF65-F5344CB8AC3E}">
        <p14:creationId xmlns:p14="http://schemas.microsoft.com/office/powerpoint/2010/main" val="2042789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63F4C1-0B2B-C10B-AE7E-2C6C138A9795}"/>
            </a:ext>
          </a:extLst>
        </p:cNvPr>
        <p:cNvGrpSpPr/>
        <p:nvPr/>
      </p:nvGrpSpPr>
      <p:grpSpPr>
        <a:xfrm>
          <a:off x="0" y="0"/>
          <a:ext cx="0" cy="0"/>
          <a:chOff x="0" y="0"/>
          <a:chExt cx="0" cy="0"/>
        </a:xfrm>
      </p:grpSpPr>
      <p:sp useBgFill="1">
        <p:nvSpPr>
          <p:cNvPr id="47193" name="Rectangle 47192">
            <a:extLst>
              <a:ext uri="{FF2B5EF4-FFF2-40B4-BE49-F238E27FC236}">
                <a16:creationId xmlns:a16="http://schemas.microsoft.com/office/drawing/2014/main" id="{7FEAE179-C525-48F3-AD47-0E9E2B6F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7195" name="Rectangle 47194">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7197" name="Rectangle 4719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170908F6-3035-3B30-33E7-39C0D21FB6F9}"/>
              </a:ext>
            </a:extLst>
          </p:cNvPr>
          <p:cNvPicPr>
            <a:picLocks noChangeAspect="1"/>
          </p:cNvPicPr>
          <p:nvPr/>
        </p:nvPicPr>
        <p:blipFill>
          <a:blip r:embed="rId3" cstate="email">
            <a:extLst>
              <a:ext uri="{28A0092B-C50C-407E-A947-70E740481C1C}">
                <a14:useLocalDpi xmlns:a14="http://schemas.microsoft.com/office/drawing/2010/main"/>
              </a:ext>
            </a:extLst>
          </a:blip>
          <a:srcRect t="4726" b="25225"/>
          <a:stretch/>
        </p:blipFill>
        <p:spPr>
          <a:xfrm>
            <a:off x="959205" y="261974"/>
            <a:ext cx="10369645" cy="3867993"/>
          </a:xfrm>
          <a:prstGeom prst="rect">
            <a:avLst/>
          </a:prstGeom>
          <a:ln>
            <a:noFill/>
          </a:ln>
          <a:effectLst>
            <a:outerShdw blurRad="292100" dist="139700" dir="2700000" algn="tl" rotWithShape="0">
              <a:srgbClr val="333333">
                <a:alpha val="65000"/>
              </a:srgbClr>
            </a:outerShdw>
          </a:effectLst>
        </p:spPr>
      </p:pic>
      <p:sp>
        <p:nvSpPr>
          <p:cNvPr id="47199" name="Rectangle 47198">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Rectangle 1">
            <a:extLst>
              <a:ext uri="{FF2B5EF4-FFF2-40B4-BE49-F238E27FC236}">
                <a16:creationId xmlns:a16="http://schemas.microsoft.com/office/drawing/2014/main" id="{CA65D3FF-DBB5-5396-631E-CE0290A6D7DD}"/>
              </a:ext>
            </a:extLst>
          </p:cNvPr>
          <p:cNvSpPr/>
          <p:nvPr/>
        </p:nvSpPr>
        <p:spPr>
          <a:xfrm>
            <a:off x="4528969" y="4944321"/>
            <a:ext cx="462579" cy="15495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8" name="Table 7">
            <a:extLst>
              <a:ext uri="{FF2B5EF4-FFF2-40B4-BE49-F238E27FC236}">
                <a16:creationId xmlns:a16="http://schemas.microsoft.com/office/drawing/2014/main" id="{74E77509-ECAE-346D-1803-B54470C929BD}"/>
              </a:ext>
            </a:extLst>
          </p:cNvPr>
          <p:cNvGraphicFramePr>
            <a:graphicFrameLocks noGrp="1"/>
          </p:cNvGraphicFramePr>
          <p:nvPr>
            <p:extLst>
              <p:ext uri="{D42A27DB-BD31-4B8C-83A1-F6EECF244321}">
                <p14:modId xmlns:p14="http://schemas.microsoft.com/office/powerpoint/2010/main" val="3443510187"/>
              </p:ext>
            </p:extLst>
          </p:nvPr>
        </p:nvGraphicFramePr>
        <p:xfrm>
          <a:off x="1469571" y="5429988"/>
          <a:ext cx="9973492" cy="1328230"/>
        </p:xfrm>
        <a:graphic>
          <a:graphicData uri="http://schemas.openxmlformats.org/drawingml/2006/table">
            <a:tbl>
              <a:tblPr firstRow="1" bandRow="1">
                <a:tableStyleId>{2D5ABB26-0587-4C30-8999-92F81FD0307C}</a:tableStyleId>
              </a:tblPr>
              <a:tblGrid>
                <a:gridCol w="4986746">
                  <a:extLst>
                    <a:ext uri="{9D8B030D-6E8A-4147-A177-3AD203B41FA5}">
                      <a16:colId xmlns:a16="http://schemas.microsoft.com/office/drawing/2014/main" val="3687970253"/>
                    </a:ext>
                  </a:extLst>
                </a:gridCol>
                <a:gridCol w="4986746">
                  <a:extLst>
                    <a:ext uri="{9D8B030D-6E8A-4147-A177-3AD203B41FA5}">
                      <a16:colId xmlns:a16="http://schemas.microsoft.com/office/drawing/2014/main" val="2452297480"/>
                    </a:ext>
                  </a:extLst>
                </a:gridCol>
              </a:tblGrid>
              <a:tr h="370840">
                <a:tc>
                  <a:txBody>
                    <a:bodyPr/>
                    <a:lstStyle/>
                    <a:p>
                      <a:pPr marL="285750" indent="-285750">
                        <a:lnSpc>
                          <a:spcPct val="80000"/>
                        </a:lnSpc>
                        <a:spcAft>
                          <a:spcPts val="600"/>
                        </a:spcAft>
                        <a:buFont typeface="Wingdings" panose="05000000000000000000" pitchFamily="2" charset="2"/>
                        <a:buChar char="§"/>
                      </a:pPr>
                      <a:r>
                        <a:rPr lang="en-US" sz="1600" dirty="0">
                          <a:solidFill>
                            <a:srgbClr val="002060"/>
                          </a:solidFill>
                        </a:rPr>
                        <a:t>Collect feedback (surveys, discussions, exit tickets).</a:t>
                      </a:r>
                    </a:p>
                    <a:p>
                      <a:pPr marL="285750" indent="-285750">
                        <a:lnSpc>
                          <a:spcPct val="80000"/>
                        </a:lnSpc>
                        <a:spcAft>
                          <a:spcPts val="600"/>
                        </a:spcAft>
                        <a:buFont typeface="Wingdings" panose="05000000000000000000" pitchFamily="2" charset="2"/>
                        <a:buChar char="§"/>
                      </a:pPr>
                      <a:r>
                        <a:rPr lang="en-US" sz="1600" dirty="0">
                          <a:solidFill>
                            <a:srgbClr val="002060"/>
                          </a:solidFill>
                        </a:rPr>
                        <a:t>Ask what supported learning and engagement.</a:t>
                      </a:r>
                    </a:p>
                    <a:p>
                      <a:pPr marL="285750" indent="-285750">
                        <a:lnSpc>
                          <a:spcPct val="80000"/>
                        </a:lnSpc>
                        <a:spcAft>
                          <a:spcPts val="600"/>
                        </a:spcAft>
                        <a:buFont typeface="Wingdings" panose="05000000000000000000" pitchFamily="2" charset="2"/>
                        <a:buChar char="§"/>
                      </a:pPr>
                      <a:r>
                        <a:rPr lang="en-US" sz="1600" dirty="0">
                          <a:solidFill>
                            <a:srgbClr val="002060"/>
                          </a:solidFill>
                        </a:rPr>
                        <a:t>Identify areas for course improvement.</a:t>
                      </a:r>
                    </a:p>
                  </a:txBody>
                  <a:tcPr/>
                </a:tc>
                <a:tc>
                  <a:txBody>
                    <a:bodyPr/>
                    <a:lstStyle/>
                    <a:p>
                      <a:pPr marL="285750" indent="-285750">
                        <a:lnSpc>
                          <a:spcPct val="80000"/>
                        </a:lnSpc>
                        <a:spcAft>
                          <a:spcPts val="600"/>
                        </a:spcAft>
                        <a:buFont typeface="Wingdings" panose="05000000000000000000" pitchFamily="2" charset="2"/>
                        <a:buChar char="§"/>
                      </a:pPr>
                      <a:r>
                        <a:rPr lang="en-US" sz="1600" dirty="0">
                          <a:solidFill>
                            <a:srgbClr val="002060"/>
                          </a:solidFill>
                        </a:rPr>
                        <a:t>Show that student voices are valued. </a:t>
                      </a:r>
                    </a:p>
                    <a:p>
                      <a:pPr marL="285750" indent="-285750">
                        <a:lnSpc>
                          <a:spcPct val="80000"/>
                        </a:lnSpc>
                        <a:spcAft>
                          <a:spcPts val="600"/>
                        </a:spcAft>
                        <a:buFont typeface="Wingdings" panose="05000000000000000000" pitchFamily="2" charset="2"/>
                        <a:buChar char="§"/>
                      </a:pPr>
                      <a:r>
                        <a:rPr lang="en-US" sz="1600" dirty="0">
                          <a:solidFill>
                            <a:srgbClr val="002060"/>
                          </a:solidFill>
                        </a:rPr>
                        <a:t>Promote reflection and continuous improvement. </a:t>
                      </a:r>
                    </a:p>
                    <a:p>
                      <a:pPr marL="0" indent="0">
                        <a:lnSpc>
                          <a:spcPct val="80000"/>
                        </a:lnSpc>
                        <a:spcAft>
                          <a:spcPts val="600"/>
                        </a:spcAft>
                        <a:buFont typeface="Wingdings" panose="05000000000000000000" pitchFamily="2" charset="2"/>
                        <a:buNone/>
                      </a:pPr>
                      <a:r>
                        <a:rPr lang="en-US" sz="1600" b="1" dirty="0">
                          <a:solidFill>
                            <a:srgbClr val="FF0000"/>
                          </a:solidFill>
                        </a:rPr>
                        <a:t>Impact:</a:t>
                      </a:r>
                      <a:r>
                        <a:rPr lang="en-US" sz="1600" dirty="0">
                          <a:solidFill>
                            <a:srgbClr val="FF0000"/>
                          </a:solidFill>
                        </a:rPr>
                        <a:t> </a:t>
                      </a:r>
                      <a:r>
                        <a:rPr lang="en-US" sz="1600" dirty="0">
                          <a:solidFill>
                            <a:srgbClr val="002060"/>
                          </a:solidFill>
                        </a:rPr>
                        <a:t>Builds trust, informs teaching, and strengthens student ownership of learning</a:t>
                      </a:r>
                    </a:p>
                    <a:p>
                      <a:pPr>
                        <a:lnSpc>
                          <a:spcPct val="80000"/>
                        </a:lnSpc>
                        <a:spcAft>
                          <a:spcPts val="600"/>
                        </a:spcAft>
                      </a:pPr>
                      <a:endParaRPr lang="en-US" dirty="0">
                        <a:solidFill>
                          <a:srgbClr val="002060"/>
                        </a:solidFill>
                      </a:endParaRPr>
                    </a:p>
                  </a:txBody>
                  <a:tcPr/>
                </a:tc>
                <a:extLst>
                  <a:ext uri="{0D108BD9-81ED-4DB2-BD59-A6C34878D82A}">
                    <a16:rowId xmlns:a16="http://schemas.microsoft.com/office/drawing/2014/main" val="4109893879"/>
                  </a:ext>
                </a:extLst>
              </a:tr>
            </a:tbl>
          </a:graphicData>
        </a:graphic>
      </p:graphicFrame>
      <p:sp>
        <p:nvSpPr>
          <p:cNvPr id="12" name="TextBox 11">
            <a:extLst>
              <a:ext uri="{FF2B5EF4-FFF2-40B4-BE49-F238E27FC236}">
                <a16:creationId xmlns:a16="http://schemas.microsoft.com/office/drawing/2014/main" id="{0AD73C7C-2373-C4EB-5D94-A34888557CD9}"/>
              </a:ext>
            </a:extLst>
          </p:cNvPr>
          <p:cNvSpPr txBox="1"/>
          <p:nvPr/>
        </p:nvSpPr>
        <p:spPr>
          <a:xfrm>
            <a:off x="4799925" y="4661779"/>
            <a:ext cx="2823114" cy="694614"/>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ptos" panose="02110004020202020204"/>
                <a:ea typeface="+mn-ea"/>
                <a:cs typeface="+mn-cs"/>
              </a:rPr>
              <a:t>Engage Students Through Feedback</a:t>
            </a:r>
          </a:p>
        </p:txBody>
      </p:sp>
    </p:spTree>
    <p:extLst>
      <p:ext uri="{BB962C8B-B14F-4D97-AF65-F5344CB8AC3E}">
        <p14:creationId xmlns:p14="http://schemas.microsoft.com/office/powerpoint/2010/main" val="3256453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63F4C1-0B2B-C10B-AE7E-2C6C138A9795}"/>
            </a:ext>
          </a:extLst>
        </p:cNvPr>
        <p:cNvGrpSpPr/>
        <p:nvPr/>
      </p:nvGrpSpPr>
      <p:grpSpPr>
        <a:xfrm>
          <a:off x="0" y="0"/>
          <a:ext cx="0" cy="0"/>
          <a:chOff x="0" y="0"/>
          <a:chExt cx="0" cy="0"/>
        </a:xfrm>
      </p:grpSpPr>
      <p:sp useBgFill="1">
        <p:nvSpPr>
          <p:cNvPr id="3126" name="Rectangle 3125">
            <a:extLst>
              <a:ext uri="{FF2B5EF4-FFF2-40B4-BE49-F238E27FC236}">
                <a16:creationId xmlns:a16="http://schemas.microsoft.com/office/drawing/2014/main" id="{9A724DBA-D2D9-471E-8ED7-2015DDD95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128" name="Rectangle 3127">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130" name="Rectangle 3129">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080" name="Picture 8" descr="Founder of SimplyNoted - Send handwritten notes">
            <a:extLst>
              <a:ext uri="{FF2B5EF4-FFF2-40B4-BE49-F238E27FC236}">
                <a16:creationId xmlns:a16="http://schemas.microsoft.com/office/drawing/2014/main" id="{58089FA8-F385-D61D-069F-DB66AE02D597}"/>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740649" y="528759"/>
            <a:ext cx="5324142" cy="5324142"/>
          </a:xfrm>
          <a:prstGeom prst="rect">
            <a:avLst/>
          </a:prstGeom>
          <a:noFill/>
          <a:extLst>
            <a:ext uri="{909E8E84-426E-40DD-AFC4-6F175D3DCCD1}">
              <a14:hiddenFill xmlns:a14="http://schemas.microsoft.com/office/drawing/2010/main">
                <a:solidFill>
                  <a:srgbClr val="FFFFFF"/>
                </a:solidFill>
              </a14:hiddenFill>
            </a:ext>
          </a:extLst>
        </p:spPr>
      </p:pic>
      <p:sp>
        <p:nvSpPr>
          <p:cNvPr id="3132" name="Rectangle 313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134" name="Rectangle 313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7F380A15-C560-CAD1-E1EC-B12C95489B72}"/>
              </a:ext>
            </a:extLst>
          </p:cNvPr>
          <p:cNvSpPr txBox="1"/>
          <p:nvPr/>
        </p:nvSpPr>
        <p:spPr>
          <a:xfrm>
            <a:off x="7216321" y="1277731"/>
            <a:ext cx="4146289" cy="694614"/>
          </a:xfrm>
          <a:prstGeom prst="rect">
            <a:avLst/>
          </a:prstGeom>
          <a:noFill/>
        </p:spPr>
        <p:txBody>
          <a:bodyPr wrap="square">
            <a:spAutoFit/>
          </a:bodyPr>
          <a:lstStyle/>
          <a:p>
            <a:pPr algn="ctr">
              <a:lnSpc>
                <a:spcPct val="80000"/>
              </a:lnSpc>
              <a:buNone/>
            </a:pPr>
            <a:r>
              <a:rPr lang="en-US" sz="2400" b="1" dirty="0">
                <a:solidFill>
                  <a:srgbClr val="FF0000"/>
                </a:solidFill>
              </a:rPr>
              <a:t>End with Gratitude                            and Recognition</a:t>
            </a:r>
            <a:endParaRPr lang="en-US" sz="2400" dirty="0">
              <a:solidFill>
                <a:srgbClr val="FF0000"/>
              </a:solidFill>
            </a:endParaRPr>
          </a:p>
        </p:txBody>
      </p:sp>
      <p:sp>
        <p:nvSpPr>
          <p:cNvPr id="4" name="TextBox 3">
            <a:extLst>
              <a:ext uri="{FF2B5EF4-FFF2-40B4-BE49-F238E27FC236}">
                <a16:creationId xmlns:a16="http://schemas.microsoft.com/office/drawing/2014/main" id="{BED3E6B3-596E-A1AE-0E90-4FC425DE6470}"/>
              </a:ext>
            </a:extLst>
          </p:cNvPr>
          <p:cNvSpPr txBox="1"/>
          <p:nvPr/>
        </p:nvSpPr>
        <p:spPr>
          <a:xfrm>
            <a:off x="7136831" y="2245560"/>
            <a:ext cx="4428197" cy="3300840"/>
          </a:xfrm>
          <a:prstGeom prst="rect">
            <a:avLst/>
          </a:prstGeom>
          <a:noFill/>
        </p:spPr>
        <p:txBody>
          <a:bodyPr wrap="square">
            <a:spAutoFit/>
          </a:bodyPr>
          <a:lstStyle/>
          <a:p>
            <a:pPr marL="285750" indent="-285750">
              <a:lnSpc>
                <a:spcPct val="90000"/>
              </a:lnSpc>
              <a:spcAft>
                <a:spcPts val="1200"/>
              </a:spcAft>
              <a:buFont typeface="Wingdings" panose="05000000000000000000" pitchFamily="2" charset="2"/>
              <a:buChar char="§"/>
            </a:pPr>
            <a:r>
              <a:rPr lang="en-US" sz="1600" dirty="0">
                <a:solidFill>
                  <a:srgbClr val="002060"/>
                </a:solidFill>
              </a:rPr>
              <a:t>Acknowledge effort, growth, and contributions. </a:t>
            </a:r>
          </a:p>
          <a:p>
            <a:pPr marL="285750" indent="-285750">
              <a:lnSpc>
                <a:spcPct val="90000"/>
              </a:lnSpc>
              <a:spcAft>
                <a:spcPts val="1200"/>
              </a:spcAft>
              <a:buFont typeface="Wingdings" panose="05000000000000000000" pitchFamily="2" charset="2"/>
              <a:buChar char="§"/>
            </a:pPr>
            <a:r>
              <a:rPr lang="en-US" sz="1600" dirty="0">
                <a:solidFill>
                  <a:srgbClr val="002060"/>
                </a:solidFill>
              </a:rPr>
              <a:t>Highlight individual and class achievements. </a:t>
            </a:r>
          </a:p>
          <a:p>
            <a:pPr marL="285750" indent="-285750">
              <a:lnSpc>
                <a:spcPct val="90000"/>
              </a:lnSpc>
              <a:spcAft>
                <a:spcPts val="1200"/>
              </a:spcAft>
              <a:buFont typeface="Wingdings" panose="05000000000000000000" pitchFamily="2" charset="2"/>
              <a:buChar char="§"/>
            </a:pPr>
            <a:r>
              <a:rPr lang="en-US" sz="1600" dirty="0">
                <a:solidFill>
                  <a:srgbClr val="002060"/>
                </a:solidFill>
              </a:rPr>
              <a:t>Reinforce the connection between effort and success. </a:t>
            </a:r>
          </a:p>
          <a:p>
            <a:pPr marL="285750" indent="-285750">
              <a:lnSpc>
                <a:spcPct val="90000"/>
              </a:lnSpc>
              <a:spcAft>
                <a:spcPts val="1200"/>
              </a:spcAft>
              <a:buFont typeface="Wingdings" panose="05000000000000000000" pitchFamily="2" charset="2"/>
              <a:buChar char="§"/>
            </a:pPr>
            <a:r>
              <a:rPr lang="en-US" sz="1600" dirty="0">
                <a:solidFill>
                  <a:srgbClr val="002060"/>
                </a:solidFill>
              </a:rPr>
              <a:t>Celebrate progress in a supportive, shared setting. </a:t>
            </a:r>
          </a:p>
          <a:p>
            <a:pPr marL="285750" indent="-285750">
              <a:lnSpc>
                <a:spcPct val="90000"/>
              </a:lnSpc>
              <a:spcAft>
                <a:spcPts val="1200"/>
              </a:spcAft>
              <a:buFont typeface="Wingdings" panose="05000000000000000000" pitchFamily="2" charset="2"/>
              <a:buChar char="§"/>
            </a:pPr>
            <a:r>
              <a:rPr lang="en-US" sz="1600" dirty="0">
                <a:solidFill>
                  <a:srgbClr val="002060"/>
                </a:solidFill>
              </a:rPr>
              <a:t>Foster a sense of community and respect. </a:t>
            </a:r>
          </a:p>
          <a:p>
            <a:pPr>
              <a:lnSpc>
                <a:spcPct val="90000"/>
              </a:lnSpc>
              <a:spcAft>
                <a:spcPts val="1200"/>
              </a:spcAft>
            </a:pPr>
            <a:r>
              <a:rPr lang="en-US" sz="1600" b="1" dirty="0">
                <a:solidFill>
                  <a:srgbClr val="FF0000"/>
                </a:solidFill>
              </a:rPr>
              <a:t>Impact:</a:t>
            </a:r>
            <a:r>
              <a:rPr lang="en-US" sz="1600" dirty="0">
                <a:solidFill>
                  <a:srgbClr val="FF0000"/>
                </a:solidFill>
              </a:rPr>
              <a:t> </a:t>
            </a:r>
            <a:r>
              <a:rPr lang="en-US" sz="1600" dirty="0">
                <a:solidFill>
                  <a:srgbClr val="002060"/>
                </a:solidFill>
              </a:rPr>
              <a:t>Builds confidence, strengthens motivation, and leaves students with a positive final experience</a:t>
            </a:r>
          </a:p>
        </p:txBody>
      </p:sp>
    </p:spTree>
    <p:extLst>
      <p:ext uri="{BB962C8B-B14F-4D97-AF65-F5344CB8AC3E}">
        <p14:creationId xmlns:p14="http://schemas.microsoft.com/office/powerpoint/2010/main" val="1918317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889859-A9B3-12EC-DE4D-1D5F325B5B71}"/>
            </a:ext>
          </a:extLst>
        </p:cNvPr>
        <p:cNvGrpSpPr/>
        <p:nvPr/>
      </p:nvGrpSpPr>
      <p:grpSpPr>
        <a:xfrm>
          <a:off x="0" y="0"/>
          <a:ext cx="0" cy="0"/>
          <a:chOff x="0" y="0"/>
          <a:chExt cx="0" cy="0"/>
        </a:xfrm>
      </p:grpSpPr>
      <p:pic>
        <p:nvPicPr>
          <p:cNvPr id="4098" name="Picture 2" descr="why do students resist active learning?">
            <a:extLst>
              <a:ext uri="{FF2B5EF4-FFF2-40B4-BE49-F238E27FC236}">
                <a16:creationId xmlns:a16="http://schemas.microsoft.com/office/drawing/2014/main" id="{449EAD66-53C3-402B-583B-67B2309DB81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20" y="10"/>
            <a:ext cx="12191980" cy="39944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3CA64DA-331A-0159-6263-8E0574DF4B81}"/>
              </a:ext>
            </a:extLst>
          </p:cNvPr>
          <p:cNvSpPr txBox="1"/>
          <p:nvPr/>
        </p:nvSpPr>
        <p:spPr>
          <a:xfrm rot="10800000" flipV="1">
            <a:off x="746000" y="4960063"/>
            <a:ext cx="3652849" cy="694614"/>
          </a:xfrm>
          <a:prstGeom prst="rect">
            <a:avLst/>
          </a:prstGeom>
          <a:noFill/>
        </p:spPr>
        <p:txBody>
          <a:bodyPr wrap="square">
            <a:spAutoFit/>
          </a:bodyPr>
          <a:lstStyle/>
          <a:p>
            <a:pPr algn="ctr">
              <a:lnSpc>
                <a:spcPct val="80000"/>
              </a:lnSpc>
              <a:buNone/>
            </a:pPr>
            <a:r>
              <a:rPr lang="en-US" sz="2400" b="1" dirty="0">
                <a:solidFill>
                  <a:srgbClr val="FF0000"/>
                </a:solidFill>
              </a:rPr>
              <a:t>Use Group Activities                                   for Closure</a:t>
            </a:r>
          </a:p>
        </p:txBody>
      </p:sp>
      <p:sp>
        <p:nvSpPr>
          <p:cNvPr id="8" name="TextBox 7">
            <a:extLst>
              <a:ext uri="{FF2B5EF4-FFF2-40B4-BE49-F238E27FC236}">
                <a16:creationId xmlns:a16="http://schemas.microsoft.com/office/drawing/2014/main" id="{34C34D2A-0A79-4D35-D248-6A1CD9318A95}"/>
              </a:ext>
            </a:extLst>
          </p:cNvPr>
          <p:cNvSpPr txBox="1"/>
          <p:nvPr/>
        </p:nvSpPr>
        <p:spPr>
          <a:xfrm>
            <a:off x="5305034" y="4262198"/>
            <a:ext cx="6332550" cy="2368277"/>
          </a:xfrm>
          <a:prstGeom prst="rect">
            <a:avLst/>
          </a:prstGeom>
          <a:noFill/>
        </p:spPr>
        <p:txBody>
          <a:bodyPr wrap="square">
            <a:spAutoFit/>
          </a:bodyPr>
          <a:lstStyle/>
          <a:p>
            <a:pPr marL="285750" indent="-285750">
              <a:spcAft>
                <a:spcPts val="600"/>
              </a:spcAft>
              <a:buFont typeface="Wingdings" panose="05000000000000000000" pitchFamily="2" charset="2"/>
              <a:buChar char="§"/>
            </a:pPr>
            <a:r>
              <a:rPr lang="en-US" sz="1600" dirty="0">
                <a:solidFill>
                  <a:srgbClr val="002060"/>
                </a:solidFill>
              </a:rPr>
              <a:t>Facilitate sharing of highlights and key moments. </a:t>
            </a:r>
          </a:p>
          <a:p>
            <a:pPr marL="285750" indent="-285750">
              <a:spcAft>
                <a:spcPts val="600"/>
              </a:spcAft>
              <a:buFont typeface="Wingdings" panose="05000000000000000000" pitchFamily="2" charset="2"/>
              <a:buChar char="§"/>
            </a:pPr>
            <a:r>
              <a:rPr lang="en-US" sz="1600" dirty="0">
                <a:solidFill>
                  <a:srgbClr val="002060"/>
                </a:solidFill>
              </a:rPr>
              <a:t>Encourage reflection on growth and milestones. </a:t>
            </a:r>
          </a:p>
          <a:p>
            <a:pPr marL="285750" indent="-285750">
              <a:spcAft>
                <a:spcPts val="600"/>
              </a:spcAft>
              <a:buFont typeface="Wingdings" panose="05000000000000000000" pitchFamily="2" charset="2"/>
              <a:buChar char="§"/>
            </a:pPr>
            <a:r>
              <a:rPr lang="en-US" sz="1600" dirty="0">
                <a:solidFill>
                  <a:srgbClr val="002060"/>
                </a:solidFill>
              </a:rPr>
              <a:t>Discuss future goals and next steps. </a:t>
            </a:r>
          </a:p>
          <a:p>
            <a:pPr marL="285750" indent="-285750">
              <a:spcAft>
                <a:spcPts val="600"/>
              </a:spcAft>
              <a:buFont typeface="Wingdings" panose="05000000000000000000" pitchFamily="2" charset="2"/>
              <a:buChar char="§"/>
            </a:pPr>
            <a:r>
              <a:rPr lang="en-US" sz="1600" dirty="0">
                <a:solidFill>
                  <a:srgbClr val="002060"/>
                </a:solidFill>
              </a:rPr>
              <a:t>Promote peer connection and support. </a:t>
            </a:r>
          </a:p>
          <a:p>
            <a:pPr marL="285750" indent="-285750">
              <a:spcAft>
                <a:spcPts val="600"/>
              </a:spcAft>
              <a:buFont typeface="Wingdings" panose="05000000000000000000" pitchFamily="2" charset="2"/>
              <a:buChar char="§"/>
            </a:pPr>
            <a:r>
              <a:rPr lang="en-US" sz="1600" dirty="0">
                <a:solidFill>
                  <a:srgbClr val="002060"/>
                </a:solidFill>
              </a:rPr>
              <a:t>Create space for gratitude and celebration. </a:t>
            </a:r>
          </a:p>
          <a:p>
            <a:pPr>
              <a:buNone/>
            </a:pPr>
            <a:endParaRPr lang="en-US" sz="1400" b="1" dirty="0"/>
          </a:p>
          <a:p>
            <a:pPr>
              <a:lnSpc>
                <a:spcPct val="90000"/>
              </a:lnSpc>
              <a:buNone/>
            </a:pPr>
            <a:r>
              <a:rPr lang="en-US" sz="1600" b="1" dirty="0">
                <a:solidFill>
                  <a:srgbClr val="FF0000"/>
                </a:solidFill>
              </a:rPr>
              <a:t>Impact:</a:t>
            </a:r>
            <a:r>
              <a:rPr lang="en-US" sz="1600" dirty="0">
                <a:solidFill>
                  <a:srgbClr val="FF0000"/>
                </a:solidFill>
              </a:rPr>
              <a:t> </a:t>
            </a:r>
            <a:r>
              <a:rPr lang="en-US" sz="1600" dirty="0">
                <a:solidFill>
                  <a:srgbClr val="002060"/>
                </a:solidFill>
              </a:rPr>
              <a:t>Strengthens community, reinforces learning, and ends the semester on a positive, connected note.</a:t>
            </a:r>
          </a:p>
        </p:txBody>
      </p:sp>
      <p:cxnSp>
        <p:nvCxnSpPr>
          <p:cNvPr id="3" name="Straight Connector 2">
            <a:extLst>
              <a:ext uri="{FF2B5EF4-FFF2-40B4-BE49-F238E27FC236}">
                <a16:creationId xmlns:a16="http://schemas.microsoft.com/office/drawing/2014/main" id="{C7B1B3F3-7219-892C-5954-BB5D66668381}"/>
              </a:ext>
            </a:extLst>
          </p:cNvPr>
          <p:cNvCxnSpPr/>
          <p:nvPr/>
        </p:nvCxnSpPr>
        <p:spPr>
          <a:xfrm>
            <a:off x="4898571" y="4402183"/>
            <a:ext cx="0" cy="1946366"/>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413762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63F4C1-0B2B-C10B-AE7E-2C6C138A9795}"/>
            </a:ext>
          </a:extLst>
        </p:cNvPr>
        <p:cNvGrpSpPr/>
        <p:nvPr/>
      </p:nvGrpSpPr>
      <p:grpSpPr>
        <a:xfrm>
          <a:off x="0" y="0"/>
          <a:ext cx="0" cy="0"/>
          <a:chOff x="0" y="0"/>
          <a:chExt cx="0" cy="0"/>
        </a:xfrm>
      </p:grpSpPr>
      <p:sp useBgFill="1">
        <p:nvSpPr>
          <p:cNvPr id="47176" name="Rectangle 47175">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47178" name="Group 4717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47179" name="Rectangle 4717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7180" name="Rectangle 4717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47182" name="Rectangle 4718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7184" name="Rectangle 4718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7186" name="Rectangle 4718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Picture 2" descr="33 Simple Strategies for Faculty: A Week-by-Week Resource for Teaching  First-Year and First-Generation Students">
            <a:extLst>
              <a:ext uri="{FF2B5EF4-FFF2-40B4-BE49-F238E27FC236}">
                <a16:creationId xmlns:a16="http://schemas.microsoft.com/office/drawing/2014/main" id="{D03FBD40-EFB9-03B0-267D-B56C0CA3FCB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AEF951B-922E-4B9F-6193-D00A24E6A2BB}"/>
              </a:ext>
            </a:extLst>
          </p:cNvPr>
          <p:cNvSpPr txBox="1"/>
          <p:nvPr/>
        </p:nvSpPr>
        <p:spPr>
          <a:xfrm>
            <a:off x="917402" y="1395955"/>
            <a:ext cx="4181821" cy="694614"/>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buClrTx/>
              <a:buSzTx/>
              <a:buFontTx/>
              <a:buNone/>
              <a:tabLst/>
              <a:defRPr/>
            </a:pPr>
            <a:r>
              <a:rPr kumimoji="0" lang="en-US" sz="2400" b="1" i="0" u="none" strike="noStrike" kern="1200" cap="none" spc="0" normalizeH="0" baseline="0" noProof="0" dirty="0">
                <a:ln>
                  <a:noFill/>
                </a:ln>
                <a:solidFill>
                  <a:srgbClr val="FF0000"/>
                </a:solidFill>
                <a:effectLst/>
                <a:uLnTx/>
                <a:uFillTx/>
                <a:latin typeface="Aptos" panose="02110004020202020204"/>
                <a:ea typeface="+mn-ea"/>
                <a:cs typeface="+mn-cs"/>
              </a:rPr>
              <a:t>End with a </a:t>
            </a:r>
          </a:p>
          <a:p>
            <a:pPr marL="0" marR="0" lvl="0" indent="0" algn="ctr" defTabSz="914400" rtl="0" eaLnBrk="1" fontAlgn="auto" latinLnBrk="0" hangingPunct="1">
              <a:lnSpc>
                <a:spcPct val="80000"/>
              </a:lnSpc>
              <a:spcBef>
                <a:spcPts val="0"/>
              </a:spcBef>
              <a:buClrTx/>
              <a:buSzTx/>
              <a:buFontTx/>
              <a:buNone/>
              <a:tabLst/>
              <a:defRPr/>
            </a:pPr>
            <a:r>
              <a:rPr kumimoji="0" lang="en-US" sz="2400" b="1" i="0" u="none" strike="noStrike" kern="1200" cap="none" spc="0" normalizeH="0" baseline="0" noProof="0" dirty="0">
                <a:ln>
                  <a:noFill/>
                </a:ln>
                <a:solidFill>
                  <a:srgbClr val="FF0000"/>
                </a:solidFill>
                <a:effectLst/>
                <a:uLnTx/>
                <a:uFillTx/>
                <a:latin typeface="Aptos" panose="02110004020202020204"/>
                <a:ea typeface="+mn-ea"/>
                <a:cs typeface="+mn-cs"/>
              </a:rPr>
              <a:t>Personal Touch</a:t>
            </a:r>
          </a:p>
        </p:txBody>
      </p:sp>
      <p:sp>
        <p:nvSpPr>
          <p:cNvPr id="7" name="TextBox 6">
            <a:extLst>
              <a:ext uri="{FF2B5EF4-FFF2-40B4-BE49-F238E27FC236}">
                <a16:creationId xmlns:a16="http://schemas.microsoft.com/office/drawing/2014/main" id="{12EE12B6-64CB-9324-26A5-08C05B1ABEEE}"/>
              </a:ext>
            </a:extLst>
          </p:cNvPr>
          <p:cNvSpPr txBox="1"/>
          <p:nvPr/>
        </p:nvSpPr>
        <p:spPr>
          <a:xfrm>
            <a:off x="1007166" y="2605760"/>
            <a:ext cx="4181821" cy="3210110"/>
          </a:xfrm>
          <a:prstGeom prst="rect">
            <a:avLst/>
          </a:prstGeom>
          <a:noFill/>
        </p:spPr>
        <p:txBody>
          <a:bodyPr wrap="square">
            <a:spAutoFit/>
          </a:bodyPr>
          <a:lstStyle/>
          <a:p>
            <a:pPr marL="285750" indent="-285750">
              <a:lnSpc>
                <a:spcPct val="90000"/>
              </a:lnSpc>
              <a:spcAft>
                <a:spcPts val="600"/>
              </a:spcAft>
              <a:buFont typeface="Wingdings" panose="05000000000000000000" pitchFamily="2" charset="2"/>
              <a:buChar char="§"/>
            </a:pPr>
            <a:r>
              <a:rPr lang="en-US" sz="1600" dirty="0">
                <a:solidFill>
                  <a:srgbClr val="002060"/>
                </a:solidFill>
              </a:rPr>
              <a:t>Share personal insights and growth from the course. </a:t>
            </a:r>
          </a:p>
          <a:p>
            <a:pPr marL="285750" indent="-285750">
              <a:lnSpc>
                <a:spcPct val="90000"/>
              </a:lnSpc>
              <a:spcAft>
                <a:spcPts val="600"/>
              </a:spcAft>
              <a:buFont typeface="Wingdings" panose="05000000000000000000" pitchFamily="2" charset="2"/>
              <a:buChar char="§"/>
            </a:pPr>
            <a:r>
              <a:rPr lang="en-US" sz="1600" dirty="0">
                <a:solidFill>
                  <a:srgbClr val="002060"/>
                </a:solidFill>
              </a:rPr>
              <a:t>Use stories to humanize the learning experience. </a:t>
            </a:r>
          </a:p>
          <a:p>
            <a:pPr marL="285750" indent="-285750">
              <a:lnSpc>
                <a:spcPct val="90000"/>
              </a:lnSpc>
              <a:spcAft>
                <a:spcPts val="600"/>
              </a:spcAft>
              <a:buFont typeface="Wingdings" panose="05000000000000000000" pitchFamily="2" charset="2"/>
              <a:buChar char="§"/>
            </a:pPr>
            <a:r>
              <a:rPr lang="en-US" sz="1600" dirty="0">
                <a:solidFill>
                  <a:srgbClr val="002060"/>
                </a:solidFill>
              </a:rPr>
              <a:t>Model vulnerability and continuous learning. </a:t>
            </a:r>
          </a:p>
          <a:p>
            <a:pPr marL="285750" indent="-285750">
              <a:lnSpc>
                <a:spcPct val="90000"/>
              </a:lnSpc>
              <a:spcAft>
                <a:spcPts val="600"/>
              </a:spcAft>
              <a:buFont typeface="Wingdings" panose="05000000000000000000" pitchFamily="2" charset="2"/>
              <a:buChar char="§"/>
            </a:pPr>
            <a:r>
              <a:rPr lang="en-US" sz="1600" dirty="0">
                <a:solidFill>
                  <a:srgbClr val="002060"/>
                </a:solidFill>
              </a:rPr>
              <a:t>Reinforce learning as a shared journey. </a:t>
            </a:r>
          </a:p>
          <a:p>
            <a:pPr marL="285750" indent="-285750">
              <a:lnSpc>
                <a:spcPct val="90000"/>
              </a:lnSpc>
              <a:spcAft>
                <a:spcPts val="600"/>
              </a:spcAft>
              <a:buFont typeface="Wingdings" panose="05000000000000000000" pitchFamily="2" charset="2"/>
              <a:buChar char="§"/>
            </a:pPr>
            <a:r>
              <a:rPr lang="en-US" sz="1600" dirty="0">
                <a:solidFill>
                  <a:srgbClr val="002060"/>
                </a:solidFill>
              </a:rPr>
              <a:t>Strengthen connection and mutual respect. </a:t>
            </a:r>
          </a:p>
          <a:p>
            <a:pPr>
              <a:buNone/>
            </a:pPr>
            <a:endParaRPr lang="en-US" sz="1600" b="1" dirty="0"/>
          </a:p>
          <a:p>
            <a:pPr>
              <a:buNone/>
            </a:pPr>
            <a:r>
              <a:rPr lang="en-US" sz="1600" b="1" dirty="0">
                <a:solidFill>
                  <a:srgbClr val="FF0000"/>
                </a:solidFill>
              </a:rPr>
              <a:t>Impact:</a:t>
            </a:r>
            <a:r>
              <a:rPr lang="en-US" sz="1600" dirty="0">
                <a:solidFill>
                  <a:srgbClr val="FF0000"/>
                </a:solidFill>
              </a:rPr>
              <a:t> </a:t>
            </a:r>
            <a:r>
              <a:rPr lang="en-US" sz="1600" dirty="0">
                <a:solidFill>
                  <a:srgbClr val="002060"/>
                </a:solidFill>
              </a:rPr>
              <a:t>Builds trust, deepens connection, and creates meaningful, lasting closure</a:t>
            </a:r>
          </a:p>
        </p:txBody>
      </p:sp>
    </p:spTree>
    <p:extLst>
      <p:ext uri="{BB962C8B-B14F-4D97-AF65-F5344CB8AC3E}">
        <p14:creationId xmlns:p14="http://schemas.microsoft.com/office/powerpoint/2010/main" val="2383082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533BF18B-C8A1-400D-BBBD-6103EC90F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9" name="Rectangle 4108">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Commentary: Mental health is crucial even during finals week - The Ithacan">
            <a:extLst>
              <a:ext uri="{FF2B5EF4-FFF2-40B4-BE49-F238E27FC236}">
                <a16:creationId xmlns:a16="http://schemas.microsoft.com/office/drawing/2014/main" id="{21723D14-C1EB-0962-6A5E-D484E7BBAAF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5231" y="858525"/>
            <a:ext cx="3719192" cy="52119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3BB9236-2155-89F4-B05E-21BC7D0B1691}"/>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457706" y="858524"/>
            <a:ext cx="3685032" cy="2505456"/>
          </a:xfrm>
          <a:prstGeom prst="rect">
            <a:avLst/>
          </a:prstGeom>
          <a:ln>
            <a:noFill/>
          </a:ln>
          <a:effectLst>
            <a:outerShdw blurRad="292100" dist="139700" dir="2700000" algn="tl" rotWithShape="0">
              <a:srgbClr val="333333">
                <a:alpha val="65000"/>
              </a:srgbClr>
            </a:outerShdw>
          </a:effectLst>
        </p:spPr>
      </p:pic>
      <p:pic>
        <p:nvPicPr>
          <p:cNvPr id="4100" name="Picture 4" descr="Preparing to Take Final Exams Online - SUU">
            <a:extLst>
              <a:ext uri="{FF2B5EF4-FFF2-40B4-BE49-F238E27FC236}">
                <a16:creationId xmlns:a16="http://schemas.microsoft.com/office/drawing/2014/main" id="{35406941-727B-F1E4-6211-12319ED5D6B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b="-3"/>
          <a:stretch>
            <a:fillRect/>
          </a:stretch>
        </p:blipFill>
        <p:spPr bwMode="auto">
          <a:xfrm>
            <a:off x="4457712" y="3564974"/>
            <a:ext cx="3685031" cy="25054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111" name="Rectangle 4110">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9EA356A-36FD-67D4-CB53-6B7D99C061A9}"/>
              </a:ext>
            </a:extLst>
          </p:cNvPr>
          <p:cNvSpPr txBox="1"/>
          <p:nvPr/>
        </p:nvSpPr>
        <p:spPr>
          <a:xfrm>
            <a:off x="8420044" y="3016673"/>
            <a:ext cx="3803375" cy="694614"/>
          </a:xfrm>
          <a:prstGeom prst="rect">
            <a:avLst/>
          </a:prstGeom>
          <a:noFill/>
        </p:spPr>
        <p:txBody>
          <a:bodyPr wrap="square">
            <a:spAutoFit/>
          </a:bodyPr>
          <a:lstStyle/>
          <a:p>
            <a:pPr algn="ctr">
              <a:lnSpc>
                <a:spcPct val="80000"/>
              </a:lnSpc>
              <a:spcAft>
                <a:spcPts val="600"/>
              </a:spcAft>
              <a:buNone/>
            </a:pPr>
            <a:r>
              <a:rPr lang="en-US" sz="2400" b="1" dirty="0">
                <a:solidFill>
                  <a:srgbClr val="FF0000"/>
                </a:solidFill>
              </a:rPr>
              <a:t>Why the Final                              Weeks Matter</a:t>
            </a:r>
          </a:p>
        </p:txBody>
      </p:sp>
    </p:spTree>
    <p:extLst>
      <p:ext uri="{BB962C8B-B14F-4D97-AF65-F5344CB8AC3E}">
        <p14:creationId xmlns:p14="http://schemas.microsoft.com/office/powerpoint/2010/main" val="3312224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4" name="Rectangle 6163">
            <a:extLst>
              <a:ext uri="{FF2B5EF4-FFF2-40B4-BE49-F238E27FC236}">
                <a16:creationId xmlns:a16="http://schemas.microsoft.com/office/drawing/2014/main" id="{2F687420-BEB4-45CD-8226-339BE553B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6" name="Rectangle 6165">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CC5F70C-C7F4-DECA-DEFF-D6E8E0DAE68A}"/>
              </a:ext>
            </a:extLst>
          </p:cNvPr>
          <p:cNvSpPr txBox="1"/>
          <p:nvPr/>
        </p:nvSpPr>
        <p:spPr>
          <a:xfrm>
            <a:off x="699896" y="2031101"/>
            <a:ext cx="3994827" cy="3511943"/>
          </a:xfrm>
          <a:prstGeom prst="rect">
            <a:avLst/>
          </a:prstGeom>
        </p:spPr>
        <p:txBody>
          <a:bodyPr vert="horz" lIns="91440" tIns="45720" rIns="91440" bIns="45720" rtlCol="0" anchor="ctr">
            <a:noAutofit/>
          </a:bodyPr>
          <a:lstStyle/>
          <a:p>
            <a:pPr marL="57150">
              <a:lnSpc>
                <a:spcPct val="90000"/>
              </a:lnSpc>
              <a:spcAft>
                <a:spcPts val="600"/>
              </a:spcAft>
            </a:pPr>
            <a:endParaRPr lang="en-US" sz="1600" dirty="0"/>
          </a:p>
          <a:p>
            <a:pPr marL="285750" indent="-285750">
              <a:lnSpc>
                <a:spcPct val="90000"/>
              </a:lnSpc>
              <a:spcAft>
                <a:spcPts val="600"/>
              </a:spcAft>
              <a:buFont typeface="Wingdings" panose="05000000000000000000" pitchFamily="2" charset="2"/>
              <a:buChar char="§"/>
            </a:pPr>
            <a:r>
              <a:rPr lang="en-US" sz="1600" dirty="0">
                <a:solidFill>
                  <a:srgbClr val="002060"/>
                </a:solidFill>
              </a:rPr>
              <a:t>Use final activities to promote reflection, connection, and closure. </a:t>
            </a:r>
          </a:p>
          <a:p>
            <a:pPr marL="285750" indent="-285750">
              <a:lnSpc>
                <a:spcPct val="90000"/>
              </a:lnSpc>
              <a:spcAft>
                <a:spcPts val="600"/>
              </a:spcAft>
              <a:buFont typeface="Wingdings" panose="05000000000000000000" pitchFamily="2" charset="2"/>
              <a:buChar char="§"/>
            </a:pPr>
            <a:r>
              <a:rPr lang="en-US" sz="1600" dirty="0">
                <a:solidFill>
                  <a:srgbClr val="002060"/>
                </a:solidFill>
              </a:rPr>
              <a:t>Recognize student effort and celebrate achievements. </a:t>
            </a:r>
          </a:p>
          <a:p>
            <a:pPr marL="285750" indent="-285750">
              <a:lnSpc>
                <a:spcPct val="90000"/>
              </a:lnSpc>
              <a:spcAft>
                <a:spcPts val="600"/>
              </a:spcAft>
              <a:buFont typeface="Wingdings" panose="05000000000000000000" pitchFamily="2" charset="2"/>
              <a:buChar char="§"/>
            </a:pPr>
            <a:r>
              <a:rPr lang="en-US" sz="1600" dirty="0">
                <a:solidFill>
                  <a:srgbClr val="002060"/>
                </a:solidFill>
              </a:rPr>
              <a:t>Reinforce a supportive and inclusive learning environment. </a:t>
            </a:r>
          </a:p>
          <a:p>
            <a:pPr marL="285750" indent="-285750">
              <a:lnSpc>
                <a:spcPct val="90000"/>
              </a:lnSpc>
              <a:spcAft>
                <a:spcPts val="600"/>
              </a:spcAft>
              <a:buFont typeface="Wingdings" panose="05000000000000000000" pitchFamily="2" charset="2"/>
              <a:buChar char="§"/>
            </a:pPr>
            <a:r>
              <a:rPr lang="en-US" sz="1600" dirty="0">
                <a:solidFill>
                  <a:srgbClr val="002060"/>
                </a:solidFill>
              </a:rPr>
              <a:t>Help students process learning and identify key takeaways. </a:t>
            </a:r>
          </a:p>
          <a:p>
            <a:pPr marL="285750" indent="-285750">
              <a:lnSpc>
                <a:spcPct val="90000"/>
              </a:lnSpc>
              <a:spcAft>
                <a:spcPts val="600"/>
              </a:spcAft>
              <a:buFont typeface="Wingdings" panose="05000000000000000000" pitchFamily="2" charset="2"/>
              <a:buChar char="§"/>
            </a:pPr>
            <a:r>
              <a:rPr lang="en-US" sz="1600" dirty="0">
                <a:solidFill>
                  <a:srgbClr val="002060"/>
                </a:solidFill>
              </a:rPr>
              <a:t>Encourage confidence and readiness for next steps. </a:t>
            </a:r>
          </a:p>
          <a:p>
            <a:pPr>
              <a:lnSpc>
                <a:spcPct val="90000"/>
              </a:lnSpc>
            </a:pPr>
            <a:endParaRPr lang="en-US" sz="1200" b="1" dirty="0"/>
          </a:p>
          <a:p>
            <a:pPr>
              <a:lnSpc>
                <a:spcPct val="90000"/>
              </a:lnSpc>
              <a:spcAft>
                <a:spcPts val="600"/>
              </a:spcAft>
            </a:pPr>
            <a:r>
              <a:rPr lang="en-US" sz="1600" b="1" dirty="0">
                <a:solidFill>
                  <a:srgbClr val="FF0000"/>
                </a:solidFill>
              </a:rPr>
              <a:t>Impact:</a:t>
            </a:r>
            <a:r>
              <a:rPr lang="en-US" sz="1600" dirty="0">
                <a:solidFill>
                  <a:srgbClr val="FF0000"/>
                </a:solidFill>
              </a:rPr>
              <a:t> </a:t>
            </a:r>
            <a:r>
              <a:rPr lang="en-US" sz="1600" dirty="0">
                <a:solidFill>
                  <a:srgbClr val="002060"/>
                </a:solidFill>
              </a:rPr>
              <a:t>Leaves students feeling valued, connected, and prepared for continued success</a:t>
            </a:r>
          </a:p>
        </p:txBody>
      </p:sp>
      <p:sp>
        <p:nvSpPr>
          <p:cNvPr id="6168" name="Rectangle 6167">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0" name="Rectangle 6169">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2" name="Rectangle 617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D914DBA-C8F7-F92F-A0D9-589E7CE80AD6}"/>
              </a:ext>
            </a:extLst>
          </p:cNvPr>
          <p:cNvPicPr>
            <a:picLocks noChangeAspect="1"/>
          </p:cNvPicPr>
          <p:nvPr/>
        </p:nvPicPr>
        <p:blipFill>
          <a:blip r:embed="rId3" cstate="email">
            <a:extLst>
              <a:ext uri="{28A0092B-C50C-407E-A947-70E740481C1C}">
                <a14:useLocalDpi xmlns:a14="http://schemas.microsoft.com/office/drawing/2010/main"/>
              </a:ext>
            </a:extLst>
          </a:blip>
          <a:srcRect r="-1" b="15425"/>
          <a:stretch>
            <a:fillRect/>
          </a:stretch>
        </p:blipFill>
        <p:spPr>
          <a:xfrm>
            <a:off x="5987738" y="650494"/>
            <a:ext cx="5628018" cy="5324142"/>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65A5D457-108E-0E95-8077-2D732FADF392}"/>
              </a:ext>
            </a:extLst>
          </p:cNvPr>
          <p:cNvSpPr txBox="1"/>
          <p:nvPr/>
        </p:nvSpPr>
        <p:spPr>
          <a:xfrm>
            <a:off x="768389" y="1206249"/>
            <a:ext cx="3719647" cy="738664"/>
          </a:xfrm>
          <a:prstGeom prst="rect">
            <a:avLst/>
          </a:prstGeom>
          <a:noFill/>
        </p:spPr>
        <p:txBody>
          <a:bodyPr wrap="square">
            <a:spAutoFit/>
          </a:bodyPr>
          <a:lstStyle/>
          <a:p>
            <a:pPr algn="ctr"/>
            <a:r>
              <a:rPr lang="en-US" sz="2400" b="1" dirty="0">
                <a:solidFill>
                  <a:srgbClr val="002060"/>
                </a:solidFill>
              </a:rPr>
              <a:t>Finish Strong</a:t>
            </a:r>
          </a:p>
          <a:p>
            <a:pPr algn="ctr"/>
            <a:r>
              <a:rPr lang="en-US" b="1" dirty="0">
                <a:solidFill>
                  <a:srgbClr val="FF0000"/>
                </a:solidFill>
              </a:rPr>
              <a:t>Create a Lasting Final Experience</a:t>
            </a:r>
          </a:p>
        </p:txBody>
      </p:sp>
    </p:spTree>
    <p:extLst>
      <p:ext uri="{BB962C8B-B14F-4D97-AF65-F5344CB8AC3E}">
        <p14:creationId xmlns:p14="http://schemas.microsoft.com/office/powerpoint/2010/main" val="3776019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895"/>
            <a:ext cx="12188824" cy="68555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11" name="Group 10">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1200" y="4414991"/>
            <a:ext cx="11979212" cy="2087251"/>
            <a:chOff x="143163" y="5763486"/>
            <a:chExt cx="11982332" cy="739555"/>
          </a:xfrm>
        </p:grpSpPr>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13" name="Straight Connector 12">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957" y="588569"/>
            <a:ext cx="6503606" cy="568086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77313F5C-24EB-30C0-E224-808F79CB5122}"/>
              </a:ext>
            </a:extLst>
          </p:cNvPr>
          <p:cNvSpPr txBox="1"/>
          <p:nvPr/>
        </p:nvSpPr>
        <p:spPr>
          <a:xfrm>
            <a:off x="699127" y="4884302"/>
            <a:ext cx="3737290" cy="588919"/>
          </a:xfrm>
          <a:prstGeom prst="rect">
            <a:avLst/>
          </a:prstGeom>
          <a:noFill/>
        </p:spPr>
        <p:txBody>
          <a:bodyPr wrap="square">
            <a:spAutoFit/>
          </a:bodyPr>
          <a:lstStyle/>
          <a:p>
            <a:pPr marL="0" marR="0" lvl="0" indent="0" algn="ctr" defTabSz="914126" rtl="0" eaLnBrk="1" fontAlgn="auto" latinLnBrk="0" hangingPunct="1">
              <a:lnSpc>
                <a:spcPct val="150000"/>
              </a:lnSpc>
              <a:spcBef>
                <a:spcPts val="0"/>
              </a:spcBef>
              <a:spcAft>
                <a:spcPts val="300"/>
              </a:spcAft>
              <a:buClrTx/>
              <a:buSzTx/>
              <a:buFontTx/>
              <a:buNone/>
              <a:tabLst/>
              <a:defRPr/>
            </a:pPr>
            <a:r>
              <a:rPr kumimoji="0" lang="en-US" sz="2399"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References</a:t>
            </a:r>
            <a:endParaRPr kumimoji="0" lang="en-US" sz="2399"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028" name="Picture 4" descr="Welcome to MyBib">
            <a:extLst>
              <a:ext uri="{FF2B5EF4-FFF2-40B4-BE49-F238E27FC236}">
                <a16:creationId xmlns:a16="http://schemas.microsoft.com/office/drawing/2014/main" id="{684F0853-FA5F-6F7C-4D90-0EFEF41BB358}"/>
              </a:ext>
            </a:extLst>
          </p:cNvPr>
          <p:cNvPicPr>
            <a:picLocks noChangeAspect="1" noChangeArrowheads="1"/>
          </p:cNvPicPr>
          <p:nvPr/>
        </p:nvPicPr>
        <p:blipFill>
          <a:blip r:embed="rId3" cstate="email">
            <a:clrChange>
              <a:clrFrom>
                <a:srgbClr val="000000">
                  <a:alpha val="0"/>
                </a:srgbClr>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306082" y="1273984"/>
            <a:ext cx="4618895" cy="24555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9C42155-CF6A-B684-71FD-F4B560676B41}"/>
              </a:ext>
            </a:extLst>
          </p:cNvPr>
          <p:cNvSpPr>
            <a:spLocks noChangeArrowheads="1"/>
          </p:cNvSpPr>
          <p:nvPr/>
        </p:nvSpPr>
        <p:spPr bwMode="auto">
          <a:xfrm>
            <a:off x="5343570" y="883438"/>
            <a:ext cx="5865347" cy="4716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endParaRPr lang="en-US" altLang="en-US" sz="1400" dirty="0"/>
          </a:p>
          <a:p>
            <a:pPr marL="342900" marR="0" lvl="0" indent="-342900" algn="l" defTabSz="914400" rtl="0" eaLnBrk="0" fontAlgn="base" latinLnBrk="0" hangingPunct="0">
              <a:lnSpc>
                <a:spcPct val="100000"/>
              </a:lnSpc>
              <a:spcBef>
                <a:spcPct val="0"/>
              </a:spcBef>
              <a:spcAft>
                <a:spcPts val="300"/>
              </a:spcAft>
              <a:buClrTx/>
              <a:buSzTx/>
              <a:buFont typeface="+mj-lt"/>
              <a:buAutoNum type="arabicPeriod"/>
              <a:tabLst/>
            </a:pPr>
            <a:r>
              <a:rPr lang="en-US" altLang="en-US" sz="1200" dirty="0"/>
              <a:t>Eggleston, T., and Smith, G. </a:t>
            </a:r>
            <a:r>
              <a:rPr lang="en-US" altLang="en-US" sz="1200" dirty="0">
                <a:hlinkClick r:id="rId4"/>
              </a:rPr>
              <a:t>Parting Ways: Ending Your Course</a:t>
            </a:r>
            <a:r>
              <a:rPr lang="en-US" altLang="en-US" sz="1200" dirty="0"/>
              <a:t>. Teaching Tips. Association for Psychological Science.</a:t>
            </a:r>
          </a:p>
          <a:p>
            <a:pPr marL="342900" marR="0" lvl="0" indent="-342900" algn="l" defTabSz="914400" rtl="0" eaLnBrk="0" fontAlgn="base" latinLnBrk="0" hangingPunct="0">
              <a:lnSpc>
                <a:spcPct val="100000"/>
              </a:lnSpc>
              <a:spcBef>
                <a:spcPct val="0"/>
              </a:spcBef>
              <a:spcAft>
                <a:spcPts val="300"/>
              </a:spcAft>
              <a:buClrTx/>
              <a:buSzTx/>
              <a:buFont typeface="+mj-lt"/>
              <a:buAutoNum type="arabicPeriod"/>
              <a:tabLst/>
            </a:pPr>
            <a:r>
              <a:rPr lang="en-US" altLang="en-US" sz="1200" dirty="0">
                <a:hlinkClick r:id="rId5"/>
              </a:rPr>
              <a:t>Ending the Semester. </a:t>
            </a:r>
            <a:r>
              <a:rPr lang="en-US" altLang="en-US" sz="1200" dirty="0"/>
              <a:t>Center for New Designs in Learning and Scholarship. Georgetown University.</a:t>
            </a:r>
          </a:p>
          <a:p>
            <a:pPr marL="342900" marR="0" lvl="0" indent="-342900" algn="l" defTabSz="914400" rtl="0" eaLnBrk="0" fontAlgn="base" latinLnBrk="0" hangingPunct="0">
              <a:lnSpc>
                <a:spcPct val="100000"/>
              </a:lnSpc>
              <a:spcBef>
                <a:spcPct val="0"/>
              </a:spcBef>
              <a:spcAft>
                <a:spcPts val="300"/>
              </a:spcAft>
              <a:buClrTx/>
              <a:buSzTx/>
              <a:buFont typeface="+mj-lt"/>
              <a:buAutoNum type="arabicPeriod"/>
              <a:tabLst/>
            </a:pPr>
            <a:r>
              <a:rPr lang="en-US" altLang="en-US" sz="1200" dirty="0"/>
              <a:t>Fournier, E. </a:t>
            </a:r>
            <a:r>
              <a:rPr lang="en-US" altLang="en-US" sz="1200" dirty="0">
                <a:hlinkClick r:id="rId6"/>
              </a:rPr>
              <a:t>How to End a Course: Teaching Tips</a:t>
            </a:r>
            <a:r>
              <a:rPr lang="en-US" altLang="en-US" sz="1200" dirty="0"/>
              <a:t>. Center for Teaching and Learning. Washington University in St. Louis.</a:t>
            </a:r>
          </a:p>
          <a:p>
            <a:pPr marL="342900" marR="0" lvl="0" indent="-342900" algn="l" defTabSz="914400" rtl="0" eaLnBrk="0" fontAlgn="base" latinLnBrk="0" hangingPunct="0">
              <a:lnSpc>
                <a:spcPct val="100000"/>
              </a:lnSpc>
              <a:spcBef>
                <a:spcPct val="0"/>
              </a:spcBef>
              <a:spcAft>
                <a:spcPts val="300"/>
              </a:spcAft>
              <a:buClrTx/>
              <a:buSzTx/>
              <a:buFont typeface="+mj-lt"/>
              <a:buAutoNum type="arabicPeriod"/>
              <a:tabLst/>
            </a:pPr>
            <a:r>
              <a:rPr lang="en-US" altLang="en-US" sz="1200" dirty="0"/>
              <a:t>Hardy, J. </a:t>
            </a:r>
            <a:r>
              <a:rPr lang="en-US" altLang="en-US" sz="1200" dirty="0">
                <a:hlinkClick r:id="rId7"/>
              </a:rPr>
              <a:t>End-of-the-year reflection: Tools for validation, celebration, gratitude and planning ahead</a:t>
            </a:r>
            <a:r>
              <a:rPr lang="en-US" altLang="en-US" sz="1200" dirty="0"/>
              <a:t>. Office of Student Care Coordination. Vanderbilt University.</a:t>
            </a:r>
          </a:p>
          <a:p>
            <a:pPr marL="342900" marR="0" lvl="0" indent="-342900" algn="l" defTabSz="914400" rtl="0" eaLnBrk="0" fontAlgn="base" latinLnBrk="0" hangingPunct="0">
              <a:lnSpc>
                <a:spcPct val="100000"/>
              </a:lnSpc>
              <a:spcBef>
                <a:spcPct val="0"/>
              </a:spcBef>
              <a:spcAft>
                <a:spcPts val="300"/>
              </a:spcAft>
              <a:buClrTx/>
              <a:buSzTx/>
              <a:buFont typeface="+mj-lt"/>
              <a:buAutoNum type="arabicPeriod"/>
              <a:tabLst/>
            </a:pPr>
            <a:r>
              <a:rPr lang="en-US" altLang="en-US" sz="1200" dirty="0"/>
              <a:t>Himelein, M. </a:t>
            </a:r>
            <a:r>
              <a:rPr lang="en-US" altLang="en-US" sz="1200" dirty="0">
                <a:hlinkClick r:id="rId8"/>
              </a:rPr>
              <a:t>Activities for the Last Day of Class</a:t>
            </a:r>
            <a:r>
              <a:rPr lang="en-US" altLang="en-US" sz="1200" dirty="0"/>
              <a:t>. Teaching Tips. Brigham Young University.</a:t>
            </a:r>
          </a:p>
          <a:p>
            <a:pPr marL="342900" marR="0" lvl="0" indent="-342900" algn="l" defTabSz="914400" rtl="0" eaLnBrk="0" fontAlgn="base" latinLnBrk="0" hangingPunct="0">
              <a:lnSpc>
                <a:spcPct val="100000"/>
              </a:lnSpc>
              <a:spcBef>
                <a:spcPct val="0"/>
              </a:spcBef>
              <a:spcAft>
                <a:spcPts val="300"/>
              </a:spcAft>
              <a:buClrTx/>
              <a:buSzTx/>
              <a:buFont typeface="+mj-lt"/>
              <a:buAutoNum type="arabicPeriod"/>
              <a:tabLst/>
            </a:pPr>
            <a:r>
              <a:rPr lang="en-US" altLang="en-US" sz="1200" dirty="0"/>
              <a:t>Korgeski, M. </a:t>
            </a:r>
            <a:r>
              <a:rPr lang="en-US" altLang="en-US" sz="1200" dirty="0">
                <a:hlinkClick r:id="rId9"/>
              </a:rPr>
              <a:t>Closing the Semester Strong: Essential Tips for Online Instructors</a:t>
            </a:r>
            <a:r>
              <a:rPr lang="en-US" altLang="en-US" sz="1200" dirty="0"/>
              <a:t>. Digital Learning Hub. College of Applied Human Sciences. West Virginia University. </a:t>
            </a:r>
          </a:p>
          <a:p>
            <a:pPr marL="342900" marR="0" lvl="0" indent="-342900" algn="l" defTabSz="914400" rtl="0" eaLnBrk="0" fontAlgn="base" latinLnBrk="0" hangingPunct="0">
              <a:lnSpc>
                <a:spcPct val="100000"/>
              </a:lnSpc>
              <a:spcBef>
                <a:spcPct val="0"/>
              </a:spcBef>
              <a:spcAft>
                <a:spcPts val="300"/>
              </a:spcAft>
              <a:buClrTx/>
              <a:buSzTx/>
              <a:buFont typeface="+mj-lt"/>
              <a:buAutoNum type="arabicPeriod"/>
              <a:tabLst/>
            </a:pPr>
            <a:r>
              <a:rPr lang="en-US" altLang="en-US" sz="1200" dirty="0">
                <a:hlinkClick r:id="rId10"/>
              </a:rPr>
              <a:t>Last Day of Class</a:t>
            </a:r>
            <a:r>
              <a:rPr lang="en-US" altLang="en-US" sz="1200" dirty="0"/>
              <a:t>. Center for Teaching and Learning. University of California Berkeley.</a:t>
            </a:r>
          </a:p>
          <a:p>
            <a:pPr marL="342900" marR="0" lvl="0" indent="-342900" algn="l" defTabSz="914400" rtl="0" eaLnBrk="0" fontAlgn="base" latinLnBrk="0" hangingPunct="0">
              <a:lnSpc>
                <a:spcPct val="100000"/>
              </a:lnSpc>
              <a:spcBef>
                <a:spcPct val="0"/>
              </a:spcBef>
              <a:spcAft>
                <a:spcPts val="300"/>
              </a:spcAft>
              <a:buClrTx/>
              <a:buSzTx/>
              <a:buFont typeface="+mj-lt"/>
              <a:buAutoNum type="arabicPeriod"/>
              <a:tabLst/>
            </a:pPr>
            <a:r>
              <a:rPr lang="en-US" altLang="en-US" sz="1200" dirty="0">
                <a:hlinkClick r:id="rId11"/>
              </a:rPr>
              <a:t>Preparing for the End of the Semester. </a:t>
            </a:r>
            <a:r>
              <a:rPr lang="en-US" altLang="en-US" sz="1200" dirty="0"/>
              <a:t>Center for Teaching Innovation. Cornell University. </a:t>
            </a:r>
          </a:p>
          <a:p>
            <a:pPr marL="342900" marR="0" lvl="0" indent="-342900" algn="l" defTabSz="914400" rtl="0" eaLnBrk="0" fontAlgn="base" latinLnBrk="0" hangingPunct="0">
              <a:lnSpc>
                <a:spcPct val="100000"/>
              </a:lnSpc>
              <a:spcBef>
                <a:spcPct val="0"/>
              </a:spcBef>
              <a:spcAft>
                <a:spcPts val="300"/>
              </a:spcAft>
              <a:buClrTx/>
              <a:buSzTx/>
              <a:buFont typeface="+mj-lt"/>
              <a:buAutoNum type="arabicPeriod"/>
              <a:tabLst/>
            </a:pPr>
            <a:r>
              <a:rPr lang="en-US" altLang="en-US" sz="1200" dirty="0"/>
              <a:t>Richter, S. </a:t>
            </a:r>
            <a:r>
              <a:rPr lang="en-US" altLang="en-US" sz="1200" dirty="0">
                <a:hlinkClick r:id="rId12"/>
              </a:rPr>
              <a:t>Looking back, moving forward, and saying good-bye: Strategies for ending the semester</a:t>
            </a:r>
            <a:r>
              <a:rPr lang="en-US" altLang="en-US" sz="1200" dirty="0"/>
              <a:t>. Center for Innovative Teaching and Learning, Northern Illinois University.</a:t>
            </a:r>
          </a:p>
          <a:p>
            <a:pPr marL="342900" marR="0" lvl="0" indent="-342900" algn="l" defTabSz="914400" rtl="0" eaLnBrk="0" fontAlgn="base" latinLnBrk="0" hangingPunct="0">
              <a:lnSpc>
                <a:spcPct val="100000"/>
              </a:lnSpc>
              <a:spcBef>
                <a:spcPct val="0"/>
              </a:spcBef>
              <a:spcAft>
                <a:spcPts val="300"/>
              </a:spcAft>
              <a:buClrTx/>
              <a:buSzTx/>
              <a:buFont typeface="+mj-lt"/>
              <a:buAutoNum type="arabicPeriod"/>
              <a:tabLst/>
            </a:pPr>
            <a:r>
              <a:rPr kumimoji="0" lang="en-US" altLang="en-US" sz="1200" b="0" i="0" u="none" strike="noStrike" cap="none" normalizeH="0" baseline="0" dirty="0">
                <a:ln>
                  <a:noFill/>
                </a:ln>
                <a:solidFill>
                  <a:schemeClr val="tx1"/>
                </a:solidFill>
                <a:effectLst/>
              </a:rPr>
              <a:t>Van Leusen, P. </a:t>
            </a:r>
            <a:r>
              <a:rPr kumimoji="0" lang="en-US" altLang="en-US" sz="1200" b="0" i="0" u="none" strike="noStrike" cap="none" normalizeH="0" baseline="0" dirty="0">
                <a:ln>
                  <a:noFill/>
                </a:ln>
                <a:solidFill>
                  <a:schemeClr val="tx1"/>
                </a:solidFill>
                <a:effectLst/>
                <a:hlinkClick r:id="rId13"/>
              </a:rPr>
              <a:t>5 Things Successful Instructors Do When the Semester is Over</a:t>
            </a:r>
            <a:r>
              <a:rPr kumimoji="0" lang="en-US" altLang="en-US" sz="1200" b="0" i="0" u="none" strike="noStrike" cap="none" normalizeH="0" baseline="0" dirty="0">
                <a:ln>
                  <a:noFill/>
                </a:ln>
                <a:solidFill>
                  <a:schemeClr val="tx1"/>
                </a:solidFill>
                <a:effectLst/>
              </a:rPr>
              <a:t>. Design for Online Learning Toolkit. Arizona State University. </a:t>
            </a:r>
          </a:p>
        </p:txBody>
      </p:sp>
    </p:spTree>
    <p:extLst>
      <p:ext uri="{BB962C8B-B14F-4D97-AF65-F5344CB8AC3E}">
        <p14:creationId xmlns:p14="http://schemas.microsoft.com/office/powerpoint/2010/main" val="46688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3" name="Oval 1032">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0C5DD582-8DA4-F179-F2D2-A75D9D74DD9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b="-2"/>
          <a:stretch>
            <a:fillRect/>
          </a:stretch>
        </p:blipFill>
        <p:spPr bwMode="auto">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
        <p:nvSpPr>
          <p:cNvPr id="1035"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037"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5" name="TextBox 4">
            <a:extLst>
              <a:ext uri="{FF2B5EF4-FFF2-40B4-BE49-F238E27FC236}">
                <a16:creationId xmlns:a16="http://schemas.microsoft.com/office/drawing/2014/main" id="{2459B2A9-6250-B10F-19B8-AE5D353C84B5}"/>
              </a:ext>
            </a:extLst>
          </p:cNvPr>
          <p:cNvSpPr txBox="1"/>
          <p:nvPr/>
        </p:nvSpPr>
        <p:spPr>
          <a:xfrm>
            <a:off x="6961792" y="3048024"/>
            <a:ext cx="4195673" cy="2913872"/>
          </a:xfrm>
          <a:prstGeom prst="rect">
            <a:avLst/>
          </a:prstGeom>
        </p:spPr>
        <p:txBody>
          <a:bodyPr vert="horz" lIns="91440" tIns="45720" rIns="91440" bIns="45720" rtlCol="0" anchor="t">
            <a:normAutofit/>
          </a:bodyPr>
          <a:lstStyle/>
          <a:p>
            <a:pPr marL="285750" indent="-285750">
              <a:lnSpc>
                <a:spcPct val="90000"/>
              </a:lnSpc>
              <a:spcAft>
                <a:spcPts val="1800"/>
              </a:spcAft>
              <a:buFont typeface="Wingdings" panose="05000000000000000000" pitchFamily="2" charset="2"/>
              <a:buChar char="§"/>
            </a:pPr>
            <a:r>
              <a:rPr lang="en-US" sz="1600" dirty="0">
                <a:solidFill>
                  <a:srgbClr val="002060">
                    <a:alpha val="80000"/>
                  </a:srgbClr>
                </a:solidFill>
              </a:rPr>
              <a:t>Clearly outline final requirements.</a:t>
            </a:r>
          </a:p>
          <a:p>
            <a:pPr marL="285750" indent="-285750">
              <a:lnSpc>
                <a:spcPct val="90000"/>
              </a:lnSpc>
              <a:spcAft>
                <a:spcPts val="1800"/>
              </a:spcAft>
              <a:buFont typeface="Wingdings" panose="05000000000000000000" pitchFamily="2" charset="2"/>
              <a:buChar char="§"/>
            </a:pPr>
            <a:r>
              <a:rPr lang="en-US" sz="1600" dirty="0">
                <a:solidFill>
                  <a:srgbClr val="002060">
                    <a:alpha val="80000"/>
                  </a:srgbClr>
                </a:solidFill>
              </a:rPr>
              <a:t>Break down major assignments. </a:t>
            </a:r>
          </a:p>
          <a:p>
            <a:pPr marL="285750" indent="-285750">
              <a:lnSpc>
                <a:spcPct val="90000"/>
              </a:lnSpc>
              <a:spcAft>
                <a:spcPts val="1800"/>
              </a:spcAft>
              <a:buFont typeface="Wingdings" panose="05000000000000000000" pitchFamily="2" charset="2"/>
              <a:buChar char="§"/>
            </a:pPr>
            <a:r>
              <a:rPr lang="en-US" sz="1600" dirty="0">
                <a:solidFill>
                  <a:srgbClr val="002060">
                    <a:alpha val="80000"/>
                  </a:srgbClr>
                </a:solidFill>
              </a:rPr>
              <a:t>Provide timelines and checkpoints. </a:t>
            </a:r>
          </a:p>
          <a:p>
            <a:pPr marL="285750" indent="-285750">
              <a:lnSpc>
                <a:spcPct val="90000"/>
              </a:lnSpc>
              <a:spcAft>
                <a:spcPts val="1800"/>
              </a:spcAft>
              <a:buFont typeface="Wingdings" panose="05000000000000000000" pitchFamily="2" charset="2"/>
              <a:buChar char="§"/>
            </a:pPr>
            <a:r>
              <a:rPr lang="en-US" sz="1600" dirty="0">
                <a:solidFill>
                  <a:srgbClr val="002060">
                    <a:alpha val="80000"/>
                  </a:srgbClr>
                </a:solidFill>
              </a:rPr>
              <a:t>Reinforce what success looks like.</a:t>
            </a:r>
          </a:p>
        </p:txBody>
      </p:sp>
      <p:sp>
        <p:nvSpPr>
          <p:cNvPr id="1039"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1041"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E084593-911B-FFA6-9914-7A5EE57BC589}"/>
              </a:ext>
            </a:extLst>
          </p:cNvPr>
          <p:cNvSpPr/>
          <p:nvPr/>
        </p:nvSpPr>
        <p:spPr>
          <a:xfrm>
            <a:off x="869430" y="703679"/>
            <a:ext cx="434714" cy="3006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805816C-B8A2-CBA2-A2E9-DA45630B53DF}"/>
              </a:ext>
            </a:extLst>
          </p:cNvPr>
          <p:cNvSpPr/>
          <p:nvPr/>
        </p:nvSpPr>
        <p:spPr>
          <a:xfrm>
            <a:off x="284168" y="1559068"/>
            <a:ext cx="434714" cy="3006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C73C2C-3FF4-5E08-F75A-2ACF763F13EE}"/>
              </a:ext>
            </a:extLst>
          </p:cNvPr>
          <p:cNvSpPr/>
          <p:nvPr/>
        </p:nvSpPr>
        <p:spPr>
          <a:xfrm>
            <a:off x="5415276" y="5680964"/>
            <a:ext cx="434714" cy="3006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804B87F-98A7-D4D0-C8EA-EFA96C7DD093}"/>
              </a:ext>
            </a:extLst>
          </p:cNvPr>
          <p:cNvSpPr txBox="1"/>
          <p:nvPr/>
        </p:nvSpPr>
        <p:spPr>
          <a:xfrm>
            <a:off x="7400673" y="1709399"/>
            <a:ext cx="2178042" cy="694614"/>
          </a:xfrm>
          <a:prstGeom prst="rect">
            <a:avLst/>
          </a:prstGeom>
          <a:noFill/>
        </p:spPr>
        <p:txBody>
          <a:bodyPr wrap="square">
            <a:spAutoFit/>
          </a:bodyPr>
          <a:lstStyle/>
          <a:p>
            <a:pPr algn="ctr">
              <a:lnSpc>
                <a:spcPct val="80000"/>
              </a:lnSpc>
              <a:spcAft>
                <a:spcPts val="600"/>
              </a:spcAft>
            </a:pPr>
            <a:r>
              <a:rPr lang="en-US" sz="2400" b="1" dirty="0">
                <a:solidFill>
                  <a:srgbClr val="FF0000">
                    <a:alpha val="80000"/>
                  </a:srgbClr>
                </a:solidFill>
              </a:rPr>
              <a:t>Start with Clarity </a:t>
            </a:r>
          </a:p>
        </p:txBody>
      </p:sp>
      <p:pic>
        <p:nvPicPr>
          <p:cNvPr id="13" name="Picture 12">
            <a:extLst>
              <a:ext uri="{FF2B5EF4-FFF2-40B4-BE49-F238E27FC236}">
                <a16:creationId xmlns:a16="http://schemas.microsoft.com/office/drawing/2014/main" id="{7FB01ECA-938A-C1AE-92FB-62D127CDBEFA}"/>
              </a:ext>
            </a:extLst>
          </p:cNvPr>
          <p:cNvPicPr>
            <a:picLocks noChangeAspect="1"/>
          </p:cNvPicPr>
          <p:nvPr/>
        </p:nvPicPr>
        <p:blipFill>
          <a:blip r:embed="rId4"/>
          <a:stretch>
            <a:fillRect/>
          </a:stretch>
        </p:blipFill>
        <p:spPr>
          <a:xfrm rot="5400000">
            <a:off x="8547241" y="907128"/>
            <a:ext cx="207882" cy="3054277"/>
          </a:xfrm>
          <a:prstGeom prst="rect">
            <a:avLst/>
          </a:prstGeom>
        </p:spPr>
      </p:pic>
    </p:spTree>
    <p:extLst>
      <p:ext uri="{BB962C8B-B14F-4D97-AF65-F5344CB8AC3E}">
        <p14:creationId xmlns:p14="http://schemas.microsoft.com/office/powerpoint/2010/main" val="2061049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26E3E9-D78C-C1C6-BD70-A29D7696E71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Rectangle 17">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DCA30EA-C252-3844-D9F6-754DF3D1492E}"/>
              </a:ext>
            </a:extLst>
          </p:cNvPr>
          <p:cNvSpPr txBox="1"/>
          <p:nvPr/>
        </p:nvSpPr>
        <p:spPr>
          <a:xfrm>
            <a:off x="2132938" y="1111876"/>
            <a:ext cx="2242729" cy="1011111"/>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ptos" panose="02110004020202020204"/>
                <a:ea typeface="+mn-ea"/>
                <a:cs typeface="+mn-cs"/>
              </a:rPr>
              <a:t>Keep Students Engaged </a:t>
            </a:r>
          </a:p>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76ABFF98-7D4D-5BC7-A994-346E043FCFEA}"/>
              </a:ext>
            </a:extLst>
          </p:cNvPr>
          <p:cNvSpPr txBox="1"/>
          <p:nvPr/>
        </p:nvSpPr>
        <p:spPr>
          <a:xfrm>
            <a:off x="1605599" y="1766539"/>
            <a:ext cx="3484091" cy="3979585"/>
          </a:xfrm>
          <a:prstGeom prst="rect">
            <a:avLst/>
          </a:prstGeom>
        </p:spPr>
        <p:txBody>
          <a:bodyPr vert="horz" lIns="91440" tIns="45720" rIns="91440" bIns="45720" rtlCol="0" anchor="ctr">
            <a:normAutofit/>
          </a:bodyPr>
          <a:lstStyle/>
          <a:p>
            <a:pPr marL="285750" indent="-285750">
              <a:lnSpc>
                <a:spcPct val="90000"/>
              </a:lnSpc>
              <a:spcAft>
                <a:spcPts val="1800"/>
              </a:spcAft>
              <a:buFont typeface="Wingdings" panose="05000000000000000000" pitchFamily="2" charset="2"/>
              <a:buChar char="§"/>
            </a:pPr>
            <a:r>
              <a:rPr lang="en-US" sz="1600" dirty="0">
                <a:solidFill>
                  <a:srgbClr val="002060"/>
                </a:solidFill>
              </a:rPr>
              <a:t>Use structured review activities. </a:t>
            </a:r>
          </a:p>
          <a:p>
            <a:pPr marL="285750" indent="-285750">
              <a:lnSpc>
                <a:spcPct val="90000"/>
              </a:lnSpc>
              <a:spcAft>
                <a:spcPts val="1800"/>
              </a:spcAft>
              <a:buFont typeface="Wingdings" panose="05000000000000000000" pitchFamily="2" charset="2"/>
              <a:buChar char="§"/>
            </a:pPr>
            <a:r>
              <a:rPr lang="en-US" sz="1600" dirty="0">
                <a:solidFill>
                  <a:srgbClr val="002060"/>
                </a:solidFill>
              </a:rPr>
              <a:t>Ask focused, purposeful questions. </a:t>
            </a:r>
          </a:p>
          <a:p>
            <a:pPr marL="285750" indent="-285750">
              <a:lnSpc>
                <a:spcPct val="90000"/>
              </a:lnSpc>
              <a:spcAft>
                <a:spcPts val="1800"/>
              </a:spcAft>
              <a:buFont typeface="Wingdings" panose="05000000000000000000" pitchFamily="2" charset="2"/>
              <a:buChar char="§"/>
            </a:pPr>
            <a:r>
              <a:rPr lang="en-US" sz="1600" dirty="0">
                <a:solidFill>
                  <a:srgbClr val="002060"/>
                </a:solidFill>
              </a:rPr>
              <a:t>Encourage participation and interaction. </a:t>
            </a:r>
          </a:p>
          <a:p>
            <a:pPr marL="285750" indent="-285750">
              <a:lnSpc>
                <a:spcPct val="90000"/>
              </a:lnSpc>
              <a:spcAft>
                <a:spcPts val="1800"/>
              </a:spcAft>
              <a:buFont typeface="Wingdings" panose="05000000000000000000" pitchFamily="2" charset="2"/>
              <a:buChar char="§"/>
            </a:pPr>
            <a:r>
              <a:rPr lang="en-US" sz="1600" dirty="0">
                <a:solidFill>
                  <a:srgbClr val="002060"/>
                </a:solidFill>
              </a:rPr>
              <a:t>Mainta</a:t>
            </a:r>
            <a:r>
              <a:rPr lang="en-US" sz="2000" dirty="0"/>
              <a:t>in </a:t>
            </a:r>
            <a:r>
              <a:rPr lang="en-US" sz="1600" dirty="0">
                <a:solidFill>
                  <a:srgbClr val="002060"/>
                </a:solidFill>
              </a:rPr>
              <a:t>energy and connection.</a:t>
            </a:r>
          </a:p>
        </p:txBody>
      </p:sp>
      <p:pic>
        <p:nvPicPr>
          <p:cNvPr id="3" name="Picture 2">
            <a:extLst>
              <a:ext uri="{FF2B5EF4-FFF2-40B4-BE49-F238E27FC236}">
                <a16:creationId xmlns:a16="http://schemas.microsoft.com/office/drawing/2014/main" id="{607CFD21-9394-21A4-C41E-5FB59A290180}"/>
              </a:ext>
            </a:extLst>
          </p:cNvPr>
          <p:cNvPicPr>
            <a:picLocks noChangeAspect="1"/>
          </p:cNvPicPr>
          <p:nvPr/>
        </p:nvPicPr>
        <p:blipFill>
          <a:blip r:embed="rId3" cstate="email">
            <a:extLst>
              <a:ext uri="{28A0092B-C50C-407E-A947-70E740481C1C}">
                <a14:useLocalDpi xmlns:a14="http://schemas.microsoft.com/office/drawing/2010/main"/>
              </a:ext>
            </a:extLst>
          </a:blip>
          <a:srcRect b="-2"/>
          <a:stretch>
            <a:fillRect/>
          </a:stretch>
        </p:blipFill>
        <p:spPr>
          <a:xfrm rot="343817">
            <a:off x="7306509" y="1605931"/>
            <a:ext cx="3453357" cy="33475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434432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2F687420-BEB4-45CD-8226-339BE553B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046675C-D616-B374-69D1-71C186F0FC06}"/>
              </a:ext>
            </a:extLst>
          </p:cNvPr>
          <p:cNvSpPr txBox="1"/>
          <p:nvPr/>
        </p:nvSpPr>
        <p:spPr>
          <a:xfrm>
            <a:off x="928960" y="1556593"/>
            <a:ext cx="4282984" cy="3511943"/>
          </a:xfrm>
          <a:prstGeom prst="rect">
            <a:avLst/>
          </a:prstGeom>
        </p:spPr>
        <p:txBody>
          <a:bodyPr vert="horz" lIns="91440" tIns="45720" rIns="91440" bIns="45720" rtlCol="0" anchor="ctr">
            <a:normAutofit/>
          </a:bodyPr>
          <a:lstStyle/>
          <a:p>
            <a:pPr marL="285750" indent="-285750">
              <a:lnSpc>
                <a:spcPct val="90000"/>
              </a:lnSpc>
              <a:spcAft>
                <a:spcPts val="1800"/>
              </a:spcAft>
              <a:buFont typeface="Wingdings" panose="05000000000000000000" pitchFamily="2" charset="2"/>
              <a:buChar char="§"/>
            </a:pPr>
            <a:r>
              <a:rPr lang="en-US" sz="1600" dirty="0">
                <a:solidFill>
                  <a:srgbClr val="002060"/>
                </a:solidFill>
              </a:rPr>
              <a:t>Focus on what matters most. </a:t>
            </a:r>
          </a:p>
          <a:p>
            <a:pPr marL="285750" indent="-285750">
              <a:lnSpc>
                <a:spcPct val="90000"/>
              </a:lnSpc>
              <a:spcAft>
                <a:spcPts val="1800"/>
              </a:spcAft>
              <a:buFont typeface="Wingdings" panose="05000000000000000000" pitchFamily="2" charset="2"/>
              <a:buChar char="§"/>
            </a:pPr>
            <a:r>
              <a:rPr lang="en-US" sz="1600" dirty="0">
                <a:solidFill>
                  <a:srgbClr val="002060"/>
                </a:solidFill>
              </a:rPr>
              <a:t>Highlight key areas for improvement. </a:t>
            </a:r>
          </a:p>
          <a:p>
            <a:pPr marL="285750" indent="-285750">
              <a:lnSpc>
                <a:spcPct val="90000"/>
              </a:lnSpc>
              <a:spcAft>
                <a:spcPts val="1800"/>
              </a:spcAft>
              <a:buFont typeface="Wingdings" panose="05000000000000000000" pitchFamily="2" charset="2"/>
              <a:buChar char="§"/>
            </a:pPr>
            <a:r>
              <a:rPr lang="en-US" sz="1600" dirty="0">
                <a:solidFill>
                  <a:srgbClr val="002060"/>
                </a:solidFill>
              </a:rPr>
              <a:t>Be specific and actionable. </a:t>
            </a:r>
          </a:p>
          <a:p>
            <a:pPr marL="285750" indent="-285750">
              <a:lnSpc>
                <a:spcPct val="90000"/>
              </a:lnSpc>
              <a:spcAft>
                <a:spcPts val="1800"/>
              </a:spcAft>
              <a:buFont typeface="Wingdings" panose="05000000000000000000" pitchFamily="2" charset="2"/>
              <a:buChar char="§"/>
            </a:pPr>
            <a:r>
              <a:rPr lang="en-US" sz="1600" dirty="0">
                <a:solidFill>
                  <a:srgbClr val="002060"/>
                </a:solidFill>
              </a:rPr>
              <a:t>Help students make final adjustments.</a:t>
            </a:r>
          </a:p>
        </p:txBody>
      </p:sp>
      <p:sp>
        <p:nvSpPr>
          <p:cNvPr id="2059" name="Rectangle 2058">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Rectangle 2060">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Rectangle 206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eacher giving feedback to a group of students sitting at a table.">
            <a:extLst>
              <a:ext uri="{FF2B5EF4-FFF2-40B4-BE49-F238E27FC236}">
                <a16:creationId xmlns:a16="http://schemas.microsoft.com/office/drawing/2014/main" id="{1A5963D3-F2CB-3103-77C9-5262BE6CD41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87738" y="650494"/>
            <a:ext cx="5628018" cy="53241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D33B2D8-585F-D2F9-1E93-090F8C2C31B7}"/>
              </a:ext>
            </a:extLst>
          </p:cNvPr>
          <p:cNvSpPr txBox="1"/>
          <p:nvPr/>
        </p:nvSpPr>
        <p:spPr>
          <a:xfrm>
            <a:off x="928960" y="1251067"/>
            <a:ext cx="3556853" cy="694614"/>
          </a:xfrm>
          <a:prstGeom prst="rect">
            <a:avLst/>
          </a:prstGeom>
          <a:noFill/>
        </p:spPr>
        <p:txBody>
          <a:bodyPr wrap="square">
            <a:spAutoFit/>
          </a:bodyPr>
          <a:lstStyle/>
          <a:p>
            <a:pPr algn="ctr">
              <a:lnSpc>
                <a:spcPct val="80000"/>
              </a:lnSpc>
              <a:spcAft>
                <a:spcPts val="600"/>
              </a:spcAft>
            </a:pPr>
            <a:r>
              <a:rPr lang="en-US" sz="2400" b="1" dirty="0">
                <a:solidFill>
                  <a:srgbClr val="FF0000"/>
                </a:solidFill>
              </a:rPr>
              <a:t>Provide Targeted Feedback </a:t>
            </a:r>
          </a:p>
        </p:txBody>
      </p:sp>
    </p:spTree>
    <p:extLst>
      <p:ext uri="{BB962C8B-B14F-4D97-AF65-F5344CB8AC3E}">
        <p14:creationId xmlns:p14="http://schemas.microsoft.com/office/powerpoint/2010/main" val="395322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Student studying some notes">
            <a:extLst>
              <a:ext uri="{FF2B5EF4-FFF2-40B4-BE49-F238E27FC236}">
                <a16:creationId xmlns:a16="http://schemas.microsoft.com/office/drawing/2014/main" id="{07F97CC6-E44C-5FF8-18EB-B9B88A51998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extLst>
            <a:ext uri="{909E8E84-426E-40DD-AFC4-6F175D3DCCD1}">
              <a14:hiddenFill xmlns:a14="http://schemas.microsoft.com/office/drawing/2010/main">
                <a:solidFill>
                  <a:srgbClr val="FFFFFF"/>
                </a:solidFill>
              </a14:hiddenFill>
            </a:ext>
          </a:extLst>
        </p:spPr>
      </p:pic>
      <p:sp>
        <p:nvSpPr>
          <p:cNvPr id="3081"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2EA94CD-B5FB-9EE9-1877-5579420E97FA}"/>
              </a:ext>
            </a:extLst>
          </p:cNvPr>
          <p:cNvSpPr txBox="1"/>
          <p:nvPr/>
        </p:nvSpPr>
        <p:spPr>
          <a:xfrm>
            <a:off x="4654294" y="4892909"/>
            <a:ext cx="4039916" cy="1399223"/>
          </a:xfrm>
          <a:prstGeom prst="rect">
            <a:avLst/>
          </a:prstGeom>
        </p:spPr>
        <p:txBody>
          <a:bodyPr vert="horz" lIns="91440" tIns="45720" rIns="91440" bIns="45720" rtlCol="0" anchor="ctr">
            <a:normAutofit lnSpcReduction="10000"/>
          </a:bodyPr>
          <a:lstStyle/>
          <a:p>
            <a:pPr marL="285750" indent="-285750">
              <a:lnSpc>
                <a:spcPct val="90000"/>
              </a:lnSpc>
              <a:spcAft>
                <a:spcPts val="1200"/>
              </a:spcAft>
              <a:buFont typeface="Wingdings" panose="05000000000000000000" pitchFamily="2" charset="2"/>
              <a:buChar char="§"/>
            </a:pPr>
            <a:r>
              <a:rPr lang="en-US" sz="1600" dirty="0">
                <a:solidFill>
                  <a:srgbClr val="002060"/>
                </a:solidFill>
              </a:rPr>
              <a:t>Allow opportunities for revision.</a:t>
            </a:r>
          </a:p>
          <a:p>
            <a:pPr marL="285750" indent="-285750">
              <a:lnSpc>
                <a:spcPct val="90000"/>
              </a:lnSpc>
              <a:spcAft>
                <a:spcPts val="1200"/>
              </a:spcAft>
              <a:buFont typeface="Wingdings" panose="05000000000000000000" pitchFamily="2" charset="2"/>
              <a:buChar char="§"/>
            </a:pPr>
            <a:r>
              <a:rPr lang="en-US" sz="1600" dirty="0">
                <a:solidFill>
                  <a:srgbClr val="002060"/>
                </a:solidFill>
              </a:rPr>
              <a:t>Provide focused practice. </a:t>
            </a:r>
          </a:p>
          <a:p>
            <a:pPr marL="285750" indent="-285750">
              <a:lnSpc>
                <a:spcPct val="90000"/>
              </a:lnSpc>
              <a:spcAft>
                <a:spcPts val="1200"/>
              </a:spcAft>
              <a:buFont typeface="Wingdings" panose="05000000000000000000" pitchFamily="2" charset="2"/>
              <a:buChar char="§"/>
            </a:pPr>
            <a:r>
              <a:rPr lang="en-US" sz="1600" dirty="0">
                <a:solidFill>
                  <a:srgbClr val="002060"/>
                </a:solidFill>
              </a:rPr>
              <a:t>Reinforce progress over perfection. </a:t>
            </a:r>
          </a:p>
          <a:p>
            <a:pPr marL="285750" indent="-285750">
              <a:lnSpc>
                <a:spcPct val="90000"/>
              </a:lnSpc>
              <a:spcAft>
                <a:spcPts val="1200"/>
              </a:spcAft>
              <a:buFont typeface="Wingdings" panose="05000000000000000000" pitchFamily="2" charset="2"/>
              <a:buChar char="§"/>
            </a:pPr>
            <a:r>
              <a:rPr lang="en-US" sz="1600" dirty="0">
                <a:solidFill>
                  <a:srgbClr val="002060"/>
                </a:solidFill>
              </a:rPr>
              <a:t>Encourage continued effort.</a:t>
            </a:r>
          </a:p>
        </p:txBody>
      </p:sp>
      <p:sp>
        <p:nvSpPr>
          <p:cNvPr id="4" name="TextBox 3">
            <a:extLst>
              <a:ext uri="{FF2B5EF4-FFF2-40B4-BE49-F238E27FC236}">
                <a16:creationId xmlns:a16="http://schemas.microsoft.com/office/drawing/2014/main" id="{17452C41-6ACC-778E-531D-C25F8A892111}"/>
              </a:ext>
            </a:extLst>
          </p:cNvPr>
          <p:cNvSpPr txBox="1"/>
          <p:nvPr/>
        </p:nvSpPr>
        <p:spPr>
          <a:xfrm>
            <a:off x="1262922" y="5027701"/>
            <a:ext cx="2244777" cy="694614"/>
          </a:xfrm>
          <a:prstGeom prst="rect">
            <a:avLst/>
          </a:prstGeom>
          <a:noFill/>
        </p:spPr>
        <p:txBody>
          <a:bodyPr wrap="square">
            <a:spAutoFit/>
          </a:bodyPr>
          <a:lstStyle/>
          <a:p>
            <a:pPr algn="ctr">
              <a:lnSpc>
                <a:spcPct val="80000"/>
              </a:lnSpc>
              <a:spcAft>
                <a:spcPts val="600"/>
              </a:spcAft>
            </a:pPr>
            <a:r>
              <a:rPr lang="en-US" sz="2400" b="1" dirty="0">
                <a:solidFill>
                  <a:srgbClr val="FF0000"/>
                </a:solidFill>
              </a:rPr>
              <a:t>Support Improvement </a:t>
            </a:r>
          </a:p>
        </p:txBody>
      </p:sp>
    </p:spTree>
    <p:extLst>
      <p:ext uri="{BB962C8B-B14F-4D97-AF65-F5344CB8AC3E}">
        <p14:creationId xmlns:p14="http://schemas.microsoft.com/office/powerpoint/2010/main" val="3711670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91618AA-9557-B0B8-3D2C-61A59DDA1EC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56B343-807D-456E-AA26-80E96B75D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87F5D4B-B603-FE91-01FF-61C63ADD7D87}"/>
              </a:ext>
            </a:extLst>
          </p:cNvPr>
          <p:cNvPicPr>
            <a:picLocks noChangeAspect="1"/>
          </p:cNvPicPr>
          <p:nvPr/>
        </p:nvPicPr>
        <p:blipFill>
          <a:blip r:embed="rId3" cstate="email">
            <a:extLst>
              <a:ext uri="{28A0092B-C50C-407E-A947-70E740481C1C}">
                <a14:useLocalDpi xmlns:a14="http://schemas.microsoft.com/office/drawing/2010/main"/>
              </a:ext>
            </a:extLst>
          </a:blip>
          <a:srcRect b="-1"/>
          <a:stretch>
            <a:fillRect/>
          </a:stretch>
        </p:blipFill>
        <p:spPr>
          <a:xfrm>
            <a:off x="576244" y="650494"/>
            <a:ext cx="5628018" cy="5324142"/>
          </a:xfrm>
          <a:prstGeom prst="rect">
            <a:avLst/>
          </a:prstGeom>
        </p:spPr>
      </p:pic>
      <p:sp>
        <p:nvSpPr>
          <p:cNvPr id="15" name="Rectangle 1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529B71D-2A05-FF03-21AC-36FD7F32C351}"/>
              </a:ext>
            </a:extLst>
          </p:cNvPr>
          <p:cNvSpPr txBox="1"/>
          <p:nvPr/>
        </p:nvSpPr>
        <p:spPr>
          <a:xfrm>
            <a:off x="7332772" y="1766994"/>
            <a:ext cx="4282984" cy="3511943"/>
          </a:xfrm>
          <a:prstGeom prst="rect">
            <a:avLst/>
          </a:prstGeom>
        </p:spPr>
        <p:txBody>
          <a:bodyPr vert="horz" lIns="91440" tIns="45720" rIns="91440" bIns="45720" rtlCol="0" anchor="ctr">
            <a:normAutofit/>
          </a:bodyPr>
          <a:lstStyle/>
          <a:p>
            <a:pPr marL="285750" indent="-285750">
              <a:lnSpc>
                <a:spcPct val="90000"/>
              </a:lnSpc>
              <a:spcAft>
                <a:spcPts val="1800"/>
              </a:spcAft>
              <a:buFont typeface="Wingdings" panose="05000000000000000000" pitchFamily="2" charset="2"/>
              <a:buChar char="§"/>
            </a:pPr>
            <a:r>
              <a:rPr lang="en-US" sz="1600" dirty="0">
                <a:solidFill>
                  <a:srgbClr val="002060"/>
                </a:solidFill>
              </a:rPr>
              <a:t>Recognize student progress. </a:t>
            </a:r>
          </a:p>
          <a:p>
            <a:pPr marL="285750" indent="-285750">
              <a:lnSpc>
                <a:spcPct val="90000"/>
              </a:lnSpc>
              <a:spcAft>
                <a:spcPts val="1800"/>
              </a:spcAft>
              <a:buFont typeface="Wingdings" panose="05000000000000000000" pitchFamily="2" charset="2"/>
              <a:buChar char="§"/>
            </a:pPr>
            <a:r>
              <a:rPr lang="en-US" sz="1600" dirty="0">
                <a:solidFill>
                  <a:srgbClr val="002060"/>
                </a:solidFill>
              </a:rPr>
              <a:t>Offer encouragement and support .</a:t>
            </a:r>
          </a:p>
          <a:p>
            <a:pPr marL="285750" indent="-285750">
              <a:lnSpc>
                <a:spcPct val="90000"/>
              </a:lnSpc>
              <a:spcAft>
                <a:spcPts val="1800"/>
              </a:spcAft>
              <a:buFont typeface="Wingdings" panose="05000000000000000000" pitchFamily="2" charset="2"/>
              <a:buChar char="§"/>
            </a:pPr>
            <a:r>
              <a:rPr lang="en-US" sz="1600" dirty="0">
                <a:solidFill>
                  <a:srgbClr val="002060"/>
                </a:solidFill>
              </a:rPr>
              <a:t>Reinforce confidence. </a:t>
            </a:r>
          </a:p>
          <a:p>
            <a:pPr marL="285750" indent="-285750">
              <a:lnSpc>
                <a:spcPct val="90000"/>
              </a:lnSpc>
              <a:spcAft>
                <a:spcPts val="1800"/>
              </a:spcAft>
              <a:buFont typeface="Wingdings" panose="05000000000000000000" pitchFamily="2" charset="2"/>
              <a:buChar char="§"/>
            </a:pPr>
            <a:r>
              <a:rPr lang="en-US" sz="1600" dirty="0">
                <a:solidFill>
                  <a:srgbClr val="002060"/>
                </a:solidFill>
              </a:rPr>
              <a:t>Help students stay focused.</a:t>
            </a:r>
          </a:p>
        </p:txBody>
      </p:sp>
      <p:sp>
        <p:nvSpPr>
          <p:cNvPr id="17" name="Rectangle 1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F10877E-A324-05DF-3D66-328E33124187}"/>
              </a:ext>
            </a:extLst>
          </p:cNvPr>
          <p:cNvSpPr txBox="1"/>
          <p:nvPr/>
        </p:nvSpPr>
        <p:spPr>
          <a:xfrm>
            <a:off x="7772137" y="1284317"/>
            <a:ext cx="2784423" cy="694614"/>
          </a:xfrm>
          <a:prstGeom prst="rect">
            <a:avLst/>
          </a:prstGeom>
          <a:noFill/>
        </p:spPr>
        <p:txBody>
          <a:bodyPr wrap="square">
            <a:spAutoFit/>
          </a:bodyPr>
          <a:lstStyle/>
          <a:p>
            <a:pPr algn="ctr">
              <a:lnSpc>
                <a:spcPct val="80000"/>
              </a:lnSpc>
              <a:spcAft>
                <a:spcPts val="600"/>
              </a:spcAft>
            </a:pPr>
            <a:r>
              <a:rPr lang="en-US" sz="2400" b="1" dirty="0">
                <a:solidFill>
                  <a:srgbClr val="FF0000"/>
                </a:solidFill>
              </a:rPr>
              <a:t>Encourage                        and Motivate </a:t>
            </a:r>
          </a:p>
        </p:txBody>
      </p:sp>
    </p:spTree>
    <p:extLst>
      <p:ext uri="{BB962C8B-B14F-4D97-AF65-F5344CB8AC3E}">
        <p14:creationId xmlns:p14="http://schemas.microsoft.com/office/powerpoint/2010/main" val="674992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1" name="Group 10">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2" name="Rectangle 11">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15" name="Rectangle 14">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Rectangle 6">
            <a:extLst>
              <a:ext uri="{FF2B5EF4-FFF2-40B4-BE49-F238E27FC236}">
                <a16:creationId xmlns:a16="http://schemas.microsoft.com/office/drawing/2014/main" id="{E069479C-3DBD-C341-2D1A-B940917E3AAE}"/>
              </a:ext>
            </a:extLst>
          </p:cNvPr>
          <p:cNvSpPr/>
          <p:nvPr/>
        </p:nvSpPr>
        <p:spPr>
          <a:xfrm>
            <a:off x="1020417" y="2226365"/>
            <a:ext cx="4508588" cy="2915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DE526E8E-89E7-927B-7D34-8D64A952F457}"/>
              </a:ext>
            </a:extLst>
          </p:cNvPr>
          <p:cNvSpPr txBox="1"/>
          <p:nvPr/>
        </p:nvSpPr>
        <p:spPr>
          <a:xfrm>
            <a:off x="6515910" y="1047258"/>
            <a:ext cx="3648056" cy="694614"/>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ptos" panose="02110004020202020204"/>
                <a:ea typeface="+mn-ea"/>
                <a:cs typeface="+mn-cs"/>
              </a:rPr>
              <a:t>Supporting            Stressed-Out Students</a:t>
            </a:r>
          </a:p>
        </p:txBody>
      </p:sp>
      <p:pic>
        <p:nvPicPr>
          <p:cNvPr id="5" name="Picture 2">
            <a:extLst>
              <a:ext uri="{FF2B5EF4-FFF2-40B4-BE49-F238E27FC236}">
                <a16:creationId xmlns:a16="http://schemas.microsoft.com/office/drawing/2014/main" id="{5F05AEF9-6E4E-93BC-6AB7-1073EF45DE6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32648" y="1202136"/>
            <a:ext cx="4243444" cy="42434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4" name="Straight Connector 13">
            <a:extLst>
              <a:ext uri="{FF2B5EF4-FFF2-40B4-BE49-F238E27FC236}">
                <a16:creationId xmlns:a16="http://schemas.microsoft.com/office/drawing/2014/main" id="{FA947610-2671-5ABC-A9E3-5D0B38AFB10C}"/>
              </a:ext>
            </a:extLst>
          </p:cNvPr>
          <p:cNvCxnSpPr/>
          <p:nvPr/>
        </p:nvCxnSpPr>
        <p:spPr>
          <a:xfrm>
            <a:off x="6469544" y="1741872"/>
            <a:ext cx="3873997" cy="0"/>
          </a:xfrm>
          <a:prstGeom prst="line">
            <a:avLst/>
          </a:prstGeom>
        </p:spPr>
        <p:style>
          <a:lnRef idx="3">
            <a:schemeClr val="accent4"/>
          </a:lnRef>
          <a:fillRef idx="0">
            <a:schemeClr val="accent4"/>
          </a:fillRef>
          <a:effectRef idx="2">
            <a:schemeClr val="accent4"/>
          </a:effectRef>
          <a:fontRef idx="minor">
            <a:schemeClr val="tx1"/>
          </a:fontRef>
        </p:style>
      </p:cxnSp>
      <p:sp>
        <p:nvSpPr>
          <p:cNvPr id="18" name="TextBox 17">
            <a:extLst>
              <a:ext uri="{FF2B5EF4-FFF2-40B4-BE49-F238E27FC236}">
                <a16:creationId xmlns:a16="http://schemas.microsoft.com/office/drawing/2014/main" id="{82905921-027E-D013-4F38-8B0CD3EF22DA}"/>
              </a:ext>
            </a:extLst>
          </p:cNvPr>
          <p:cNvSpPr txBox="1"/>
          <p:nvPr/>
        </p:nvSpPr>
        <p:spPr>
          <a:xfrm>
            <a:off x="6414865" y="2114662"/>
            <a:ext cx="4243445" cy="3077766"/>
          </a:xfrm>
          <a:prstGeom prst="rect">
            <a:avLst/>
          </a:prstGeom>
          <a:noFill/>
        </p:spPr>
        <p:txBody>
          <a:bodyPr wrap="square">
            <a:spAutoFit/>
          </a:bodyPr>
          <a:lstStyle/>
          <a:p>
            <a:pPr marL="285750" indent="-285750">
              <a:spcAft>
                <a:spcPts val="1200"/>
              </a:spcAft>
              <a:buFont typeface="Wingdings" panose="05000000000000000000" pitchFamily="2" charset="2"/>
              <a:buChar char="§"/>
            </a:pPr>
            <a:r>
              <a:rPr lang="en-US" sz="1600" dirty="0">
                <a:solidFill>
                  <a:srgbClr val="002060"/>
                </a:solidFill>
              </a:rPr>
              <a:t>Listen actively and acknowledge concerns. </a:t>
            </a:r>
          </a:p>
          <a:p>
            <a:pPr marL="285750" indent="-285750">
              <a:spcAft>
                <a:spcPts val="1200"/>
              </a:spcAft>
              <a:buFont typeface="Wingdings" panose="05000000000000000000" pitchFamily="2" charset="2"/>
              <a:buChar char="§"/>
            </a:pPr>
            <a:r>
              <a:rPr lang="en-US" sz="1600" dirty="0">
                <a:solidFill>
                  <a:srgbClr val="002060"/>
                </a:solidFill>
              </a:rPr>
              <a:t>Break tasks into manageable steps. </a:t>
            </a:r>
          </a:p>
          <a:p>
            <a:pPr marL="285750" indent="-285750">
              <a:spcAft>
                <a:spcPts val="1200"/>
              </a:spcAft>
              <a:buFont typeface="Wingdings" panose="05000000000000000000" pitchFamily="2" charset="2"/>
              <a:buChar char="§"/>
            </a:pPr>
            <a:r>
              <a:rPr lang="en-US" sz="1600" dirty="0">
                <a:solidFill>
                  <a:srgbClr val="002060"/>
                </a:solidFill>
              </a:rPr>
              <a:t>Share time management tools and strategies. </a:t>
            </a:r>
          </a:p>
          <a:p>
            <a:pPr marL="285750" indent="-285750">
              <a:spcAft>
                <a:spcPts val="1200"/>
              </a:spcAft>
              <a:buFont typeface="Wingdings" panose="05000000000000000000" pitchFamily="2" charset="2"/>
              <a:buChar char="§"/>
            </a:pPr>
            <a:r>
              <a:rPr lang="en-US" sz="1600" dirty="0">
                <a:solidFill>
                  <a:srgbClr val="002060"/>
                </a:solidFill>
              </a:rPr>
              <a:t>Offer flexibility and connect to resources. </a:t>
            </a:r>
          </a:p>
          <a:p>
            <a:pPr marL="285750" indent="-285750">
              <a:spcAft>
                <a:spcPts val="1200"/>
              </a:spcAft>
              <a:buFont typeface="Wingdings" panose="05000000000000000000" pitchFamily="2" charset="2"/>
              <a:buChar char="§"/>
            </a:pPr>
            <a:r>
              <a:rPr lang="en-US" sz="1600" dirty="0">
                <a:solidFill>
                  <a:srgbClr val="002060"/>
                </a:solidFill>
              </a:rPr>
              <a:t>Encourage self-care and peer support. </a:t>
            </a:r>
          </a:p>
          <a:p>
            <a:endParaRPr lang="en-US" sz="1600" b="1" dirty="0">
              <a:solidFill>
                <a:srgbClr val="002060"/>
              </a:solidFill>
            </a:endParaRPr>
          </a:p>
          <a:p>
            <a:r>
              <a:rPr lang="en-US" sz="1600" b="1" dirty="0">
                <a:solidFill>
                  <a:srgbClr val="FF0000"/>
                </a:solidFill>
              </a:rPr>
              <a:t>Impact: </a:t>
            </a:r>
            <a:r>
              <a:rPr lang="en-US" sz="1600" dirty="0">
                <a:solidFill>
                  <a:srgbClr val="002060"/>
                </a:solidFill>
              </a:rPr>
              <a:t>Reduces stress and helps students stay on track for completion</a:t>
            </a:r>
          </a:p>
        </p:txBody>
      </p:sp>
    </p:spTree>
    <p:extLst>
      <p:ext uri="{BB962C8B-B14F-4D97-AF65-F5344CB8AC3E}">
        <p14:creationId xmlns:p14="http://schemas.microsoft.com/office/powerpoint/2010/main" val="3764613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257F26-CF46-503C-3002-5FE0D29E031B}"/>
            </a:ext>
          </a:extLst>
        </p:cNvPr>
        <p:cNvGrpSpPr/>
        <p:nvPr/>
      </p:nvGrpSpPr>
      <p:grpSpPr>
        <a:xfrm>
          <a:off x="0" y="0"/>
          <a:ext cx="0" cy="0"/>
          <a:chOff x="0" y="0"/>
          <a:chExt cx="0" cy="0"/>
        </a:xfrm>
      </p:grpSpPr>
      <p:sp useBgFill="1">
        <p:nvSpPr>
          <p:cNvPr id="16390" name="Rectangle 16389">
            <a:extLst>
              <a:ext uri="{FF2B5EF4-FFF2-40B4-BE49-F238E27FC236}">
                <a16:creationId xmlns:a16="http://schemas.microsoft.com/office/drawing/2014/main" id="{50CEED20-A22C-4FC3-BC0E-F4FE53FDE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6392" name="Group 1639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849524"/>
            <a:ext cx="731521" cy="673460"/>
            <a:chOff x="3940602" y="308034"/>
            <a:chExt cx="2116791" cy="3428999"/>
          </a:xfrm>
          <a:solidFill>
            <a:schemeClr val="accent4"/>
          </a:solidFill>
        </p:grpSpPr>
        <p:sp>
          <p:nvSpPr>
            <p:cNvPr id="16396" name="Rectangle 16395">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394" name="Rectangle 1639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398" name="Rectangle 1639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16404" name="Rectangle 1640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679732"/>
            <a:ext cx="6009366" cy="542388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402" name="Rectangle 1640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687568" y="6355073"/>
            <a:ext cx="6007608"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4339ADDF-3477-7A96-A5CA-3ECE7A2EDCDF}"/>
              </a:ext>
            </a:extLst>
          </p:cNvPr>
          <p:cNvSpPr txBox="1"/>
          <p:nvPr/>
        </p:nvSpPr>
        <p:spPr>
          <a:xfrm>
            <a:off x="6640410" y="1147030"/>
            <a:ext cx="4296561" cy="694614"/>
          </a:xfrm>
          <a:prstGeom prst="rect">
            <a:avLst/>
          </a:prstGeom>
          <a:noFill/>
        </p:spPr>
        <p:txBody>
          <a:bodyPr wrap="square">
            <a:spAutoFit/>
          </a:bodyPr>
          <a:lstStyle/>
          <a:p>
            <a:pPr algn="ctr">
              <a:lnSpc>
                <a:spcPct val="80000"/>
              </a:lnSpc>
              <a:buNone/>
            </a:pPr>
            <a:r>
              <a:rPr lang="en-US" sz="2400" b="1" dirty="0">
                <a:solidFill>
                  <a:srgbClr val="FF0000"/>
                </a:solidFill>
              </a:rPr>
              <a:t>Manage Late Work                                 and Grade Conversations</a:t>
            </a:r>
          </a:p>
        </p:txBody>
      </p:sp>
      <p:sp>
        <p:nvSpPr>
          <p:cNvPr id="4" name="TextBox 3">
            <a:extLst>
              <a:ext uri="{FF2B5EF4-FFF2-40B4-BE49-F238E27FC236}">
                <a16:creationId xmlns:a16="http://schemas.microsoft.com/office/drawing/2014/main" id="{C1C65DDB-C993-E842-76AB-F29475FDED5B}"/>
              </a:ext>
            </a:extLst>
          </p:cNvPr>
          <p:cNvSpPr txBox="1"/>
          <p:nvPr/>
        </p:nvSpPr>
        <p:spPr>
          <a:xfrm>
            <a:off x="6847699" y="1993823"/>
            <a:ext cx="3881981" cy="3790205"/>
          </a:xfrm>
          <a:prstGeom prst="rect">
            <a:avLst/>
          </a:prstGeom>
          <a:noFill/>
        </p:spPr>
        <p:txBody>
          <a:bodyPr wrap="square">
            <a:spAutoFit/>
          </a:bodyPr>
          <a:lstStyle/>
          <a:p>
            <a:pPr marL="285750" indent="-285750">
              <a:lnSpc>
                <a:spcPct val="80000"/>
              </a:lnSpc>
              <a:buFont typeface="Wingdings" panose="05000000000000000000" pitchFamily="2" charset="2"/>
              <a:buChar char="§"/>
            </a:pPr>
            <a:endParaRPr lang="en-US" sz="1600" dirty="0">
              <a:solidFill>
                <a:srgbClr val="002060"/>
              </a:solidFill>
            </a:endParaRPr>
          </a:p>
          <a:p>
            <a:pPr marL="285750" indent="-285750">
              <a:lnSpc>
                <a:spcPct val="80000"/>
              </a:lnSpc>
              <a:spcAft>
                <a:spcPts val="600"/>
              </a:spcAft>
              <a:buFont typeface="Wingdings" panose="05000000000000000000" pitchFamily="2" charset="2"/>
              <a:buChar char="§"/>
            </a:pPr>
            <a:r>
              <a:rPr lang="en-US" sz="1600" dirty="0">
                <a:solidFill>
                  <a:srgbClr val="002060"/>
                </a:solidFill>
              </a:rPr>
              <a:t>Communicate clear, consistent late work policies. </a:t>
            </a:r>
          </a:p>
          <a:p>
            <a:pPr marL="285750" indent="-285750">
              <a:lnSpc>
                <a:spcPct val="80000"/>
              </a:lnSpc>
              <a:spcAft>
                <a:spcPts val="600"/>
              </a:spcAft>
              <a:buFont typeface="Wingdings" panose="05000000000000000000" pitchFamily="2" charset="2"/>
              <a:buChar char="§"/>
            </a:pPr>
            <a:r>
              <a:rPr lang="en-US" sz="1600" dirty="0">
                <a:solidFill>
                  <a:srgbClr val="002060"/>
                </a:solidFill>
              </a:rPr>
              <a:t>Balance fairness with flexibility for extenuating circumstances. </a:t>
            </a:r>
          </a:p>
          <a:p>
            <a:pPr marL="285750" indent="-285750">
              <a:lnSpc>
                <a:spcPct val="80000"/>
              </a:lnSpc>
              <a:spcAft>
                <a:spcPts val="600"/>
              </a:spcAft>
              <a:buFont typeface="Wingdings" panose="05000000000000000000" pitchFamily="2" charset="2"/>
              <a:buChar char="§"/>
            </a:pPr>
            <a:r>
              <a:rPr lang="en-US" sz="1600" dirty="0">
                <a:solidFill>
                  <a:srgbClr val="002060"/>
                </a:solidFill>
              </a:rPr>
              <a:t>Listen to student concerns without judgment. </a:t>
            </a:r>
          </a:p>
          <a:p>
            <a:pPr marL="285750" indent="-285750">
              <a:lnSpc>
                <a:spcPct val="80000"/>
              </a:lnSpc>
              <a:spcAft>
                <a:spcPts val="600"/>
              </a:spcAft>
              <a:buFont typeface="Wingdings" panose="05000000000000000000" pitchFamily="2" charset="2"/>
              <a:buChar char="§"/>
            </a:pPr>
            <a:r>
              <a:rPr lang="en-US" sz="1600" dirty="0">
                <a:solidFill>
                  <a:srgbClr val="002060"/>
                </a:solidFill>
              </a:rPr>
              <a:t>Explain grades transparently using course criteria. </a:t>
            </a:r>
          </a:p>
          <a:p>
            <a:pPr marL="285750" indent="-285750">
              <a:lnSpc>
                <a:spcPct val="80000"/>
              </a:lnSpc>
              <a:spcAft>
                <a:spcPts val="600"/>
              </a:spcAft>
              <a:buFont typeface="Wingdings" panose="05000000000000000000" pitchFamily="2" charset="2"/>
              <a:buChar char="§"/>
            </a:pPr>
            <a:r>
              <a:rPr lang="en-US" sz="1600" dirty="0">
                <a:solidFill>
                  <a:srgbClr val="002060"/>
                </a:solidFill>
              </a:rPr>
              <a:t>Focus conversations on solutions and next steps. </a:t>
            </a:r>
          </a:p>
          <a:p>
            <a:pPr>
              <a:lnSpc>
                <a:spcPct val="80000"/>
              </a:lnSpc>
              <a:spcAft>
                <a:spcPts val="600"/>
              </a:spcAft>
            </a:pPr>
            <a:endParaRPr lang="en-US" sz="1600" b="1" dirty="0">
              <a:solidFill>
                <a:srgbClr val="002060"/>
              </a:solidFill>
            </a:endParaRPr>
          </a:p>
          <a:p>
            <a:pPr>
              <a:lnSpc>
                <a:spcPct val="80000"/>
              </a:lnSpc>
              <a:spcAft>
                <a:spcPts val="600"/>
              </a:spcAft>
            </a:pPr>
            <a:r>
              <a:rPr lang="en-US" sz="1600" b="1" dirty="0">
                <a:solidFill>
                  <a:srgbClr val="FF0000"/>
                </a:solidFill>
              </a:rPr>
              <a:t>Impact:</a:t>
            </a:r>
            <a:r>
              <a:rPr lang="en-US" sz="1600" dirty="0">
                <a:solidFill>
                  <a:srgbClr val="FF0000"/>
                </a:solidFill>
              </a:rPr>
              <a:t> </a:t>
            </a:r>
            <a:r>
              <a:rPr lang="en-US" sz="1600" dirty="0">
                <a:solidFill>
                  <a:srgbClr val="002060"/>
                </a:solidFill>
              </a:rPr>
              <a:t>Builds trust, maintains fairness, and keeps students engaged toward completion</a:t>
            </a:r>
          </a:p>
          <a:p>
            <a:pPr marL="346075" indent="-346075">
              <a:lnSpc>
                <a:spcPct val="80000"/>
              </a:lnSpc>
              <a:spcAft>
                <a:spcPts val="600"/>
              </a:spcAft>
            </a:pPr>
            <a:endParaRPr lang="en-US" sz="1600" dirty="0">
              <a:solidFill>
                <a:srgbClr val="002060"/>
              </a:solidFill>
            </a:endParaRPr>
          </a:p>
        </p:txBody>
      </p:sp>
      <p:pic>
        <p:nvPicPr>
          <p:cNvPr id="6" name="Picture 2" descr="talk to professor about pregnancy">
            <a:extLst>
              <a:ext uri="{FF2B5EF4-FFF2-40B4-BE49-F238E27FC236}">
                <a16:creationId xmlns:a16="http://schemas.microsoft.com/office/drawing/2014/main" id="{C3E2747D-E792-B10C-1241-99699574C7E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5991" y="1841644"/>
            <a:ext cx="4531986" cy="3022799"/>
          </a:xfrm>
          <a:prstGeom prst="rect">
            <a:avLst/>
          </a:prstGeom>
          <a:ln w="28575">
            <a:solidFill>
              <a:srgbClr val="002060"/>
            </a:solidFill>
          </a:ln>
          <a:effectLst>
            <a:outerShdw blurRad="292100" dist="139700" dir="2700000" algn="tl" rotWithShape="0">
              <a:srgbClr val="333333">
                <a:alpha val="65000"/>
              </a:srgbClr>
            </a:outerShdw>
          </a:effectLst>
        </p:spPr>
      </p:pic>
      <p:cxnSp>
        <p:nvCxnSpPr>
          <p:cNvPr id="7" name="Straight Connector 6">
            <a:extLst>
              <a:ext uri="{FF2B5EF4-FFF2-40B4-BE49-F238E27FC236}">
                <a16:creationId xmlns:a16="http://schemas.microsoft.com/office/drawing/2014/main" id="{AF6E5E8F-9BC5-7826-CBAA-B2E86D7F1032}"/>
              </a:ext>
            </a:extLst>
          </p:cNvPr>
          <p:cNvCxnSpPr/>
          <p:nvPr/>
        </p:nvCxnSpPr>
        <p:spPr>
          <a:xfrm>
            <a:off x="7009325" y="1841644"/>
            <a:ext cx="3461657" cy="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585124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F54BE8132A3BB4ABE3F465576E90AD2" ma:contentTypeVersion="12" ma:contentTypeDescription="Create a new document." ma:contentTypeScope="" ma:versionID="7c176fd48068ada64d688031af72ab31">
  <xsd:schema xmlns:xsd="http://www.w3.org/2001/XMLSchema" xmlns:xs="http://www.w3.org/2001/XMLSchema" xmlns:p="http://schemas.microsoft.com/office/2006/metadata/properties" xmlns:ns2="b9b1ada4-a832-48ac-9ae5-b4a9339a481a" xmlns:ns3="57327df6-3468-4643-bff7-a9459b80660b" targetNamespace="http://schemas.microsoft.com/office/2006/metadata/properties" ma:root="true" ma:fieldsID="a2555c681e4abb4fa5afefaa2ec9497f" ns2:_="" ns3:_="">
    <xsd:import namespace="b9b1ada4-a832-48ac-9ae5-b4a9339a481a"/>
    <xsd:import namespace="57327df6-3468-4643-bff7-a9459b80660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b1ada4-a832-48ac-9ae5-b4a9339a48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327df6-3468-4643-bff7-a9459b80660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4D2EDBA-A2F0-4F05-954E-E9A32A18E05C}">
  <ds:schemaRefs>
    <ds:schemaRef ds:uri="http://schemas.microsoft.com/sharepoint/v3/contenttype/forms"/>
  </ds:schemaRefs>
</ds:datastoreItem>
</file>

<file path=customXml/itemProps2.xml><?xml version="1.0" encoding="utf-8"?>
<ds:datastoreItem xmlns:ds="http://schemas.openxmlformats.org/officeDocument/2006/customXml" ds:itemID="{92B5A8CE-74C7-4F79-8EC7-7445E889CD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b1ada4-a832-48ac-9ae5-b4a9339a481a"/>
    <ds:schemaRef ds:uri="57327df6-3468-4643-bff7-a9459b8066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69E5A9-3872-4A27-8C00-24BBD9321BA9}">
  <ds:schemaRefs>
    <ds:schemaRef ds:uri="http://schemas.openxmlformats.org/package/2006/metadata/core-properties"/>
    <ds:schemaRef ds:uri="http://purl.org/dc/elements/1.1/"/>
    <ds:schemaRef ds:uri="b9b1ada4-a832-48ac-9ae5-b4a9339a481a"/>
    <ds:schemaRef ds:uri="http://purl.org/dc/dcmitype/"/>
    <ds:schemaRef ds:uri="http://purl.org/dc/terms/"/>
    <ds:schemaRef ds:uri="http://schemas.microsoft.com/office/2006/documentManagement/types"/>
    <ds:schemaRef ds:uri="http://schemas.microsoft.com/office/2006/metadata/properties"/>
    <ds:schemaRef ds:uri="57327df6-3468-4643-bff7-a9459b80660b"/>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3167</TotalTime>
  <Words>5366</Words>
  <Application>Microsoft Office PowerPoint</Application>
  <PresentationFormat>Widescreen</PresentationFormat>
  <Paragraphs>230</Paragraphs>
  <Slides>21</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Aptos</vt:lpstr>
      <vt:lpstr>Aptos Display</vt:lpstr>
      <vt:lpstr>Arial</vt:lpstr>
      <vt:lpstr>Calibri</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Albarelli, Anne T</dc:creator>
  <cp:lastModifiedBy>Luce, Darlene C</cp:lastModifiedBy>
  <cp:revision>3</cp:revision>
  <dcterms:created xsi:type="dcterms:W3CDTF">2025-04-07T14:38:03Z</dcterms:created>
  <dcterms:modified xsi:type="dcterms:W3CDTF">2026-05-01T14:59:07Z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0x010100BF54BE8132A3BB4ABE3F465576E90AD2</vt:lpwstr>
  </property>
</Properties>
</file>