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DE391-3EC4-40BF-BBC8-A62D6A197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4F1D0-7521-4768-9CC3-DD8A1AC6A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C50F2-E5FC-43FF-9AA6-BCF70212D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7B716-0B8E-4AEE-BF9C-45B07A5C7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67147-433C-4511-A80C-A470B846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4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9104-123C-4B2A-BB6D-6593D67A1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FCE3B-91F3-4BE9-A116-98F97C602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8599A-B37F-4829-996D-43D0181C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A18F-E592-4E59-A82C-03D2E965A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6F519-D53D-49CD-BA18-CBBF1EDA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0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E86C8E-6975-4353-B0CF-05AE0A240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48ECE8-A15D-4C38-9125-2013A5921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78C02-E3B8-4EC1-9B3F-537B53CFE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6882C-4D5F-4AD9-8078-F0B27688D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58BA0-A4E0-4E0E-8AF4-33D68285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37C5A-F459-4646-8783-EC8FBAA5C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35AC0-2C1B-424B-9A80-FF30DD404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D29DD-A933-467C-AA08-4B566AA3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EDF2E-66D8-47C2-9E39-6DBF1111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EA495-A93A-41CC-B92B-821B7D96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07D0-8F12-4828-95A3-EFB9F8D0F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691AC-CE32-48F2-8FB5-1347E4DE2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CD1F8-47B2-47EC-B9F0-87CAA0A9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BE3F9-386F-42F1-A612-624BFFFB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58E45-5E78-4F81-A842-BCE33929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1F6CD-C010-44A5-B897-68BA200BF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193D8-C0A2-4772-8F3E-FBF6D899E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BA4A83-2180-4974-AD7B-62D00ECC8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BDCB7-EC9C-4B00-9CD4-395C75AD1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D53CE-12AE-4E8F-9D7F-AE49C7663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2EB0C-906C-4970-B59F-A6D3FF1F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8F563-FA69-4BA0-894C-ADA2380A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EAC54-9D1B-4077-93D2-DEE8A0113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CAA9F-5138-4A35-9548-0F8A9F289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96CF4-0C02-477C-AF31-E17574B20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FD1A9-814E-46AB-B674-264250F1F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ACD038-12C0-4723-8373-4B4B5C4F6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BDACD9-3802-41DD-B69B-ADB255B58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B86AA7-605F-4179-8F65-30BA00B1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35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1A83-025F-4228-ADF7-AC34B4CAC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C77954-9DB9-43F2-B8CC-73E7D58C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CC71D-29DD-42BB-938B-3B5FE71F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1424A-158D-4957-ADEF-1CF141972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DCCE5-90FC-4E02-9CBA-A7667E2B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F594D-CF6A-4DC7-8B16-0FC7132D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F606E-15A9-418D-9846-A9939412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4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17234-8CB3-4961-801F-946B3C4AD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D2142-5023-4288-8F70-50B3D412F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4EB5F-F29C-4AD0-88B9-EB4848760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1312-F4BC-4C3A-9597-063356AEE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743B9-F6AA-4D8B-8E67-EE687D0A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91C18-31F9-47A2-A951-EA0ED51D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4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59264-CC1C-4BAE-A92E-265E93DD8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C030BE-C0AE-461D-81D0-E27A2F7FE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99659-63D6-4EEA-92B9-B10E9FC18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877E4-3273-46B8-A209-9DBD5D47F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1031F-F965-4354-906B-79BA5FB0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D3382-5237-47EA-BC35-99998630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188B11-A752-4B52-9606-12AAC6B9C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03C12-ACAF-4A0F-885F-1C6A2FE3C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CCF45-DBF9-47FC-9168-4FCAA4A9A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C0E57-998B-4872-BD62-6A931B1CC04F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FD5B-48E4-4CE5-AA67-6F3863CD7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7EB13-307F-41EB-B30E-B7CFC5AB94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7157C-1F22-44F3-A2D0-5F2855A2C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1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6BFEB1-EDC9-4D97-A6F9-00387C021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24" y="798730"/>
            <a:ext cx="11306687" cy="584590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3A0A12E-47F4-4E95-AE95-804A8394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361"/>
            <a:ext cx="10515600" cy="1325563"/>
          </a:xfrm>
        </p:spPr>
        <p:txBody>
          <a:bodyPr anchor="t"/>
          <a:lstStyle/>
          <a:p>
            <a:r>
              <a:rPr lang="en-US" sz="3600" b="1" dirty="0"/>
              <a:t>Plan 1 MAP DATA </a:t>
            </a:r>
          </a:p>
        </p:txBody>
      </p:sp>
    </p:spTree>
    <p:extLst>
      <p:ext uri="{BB962C8B-B14F-4D97-AF65-F5344CB8AC3E}">
        <p14:creationId xmlns:p14="http://schemas.microsoft.com/office/powerpoint/2010/main" val="3280793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Plan 1 MAP DATA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1 DATA </dc:title>
  <dc:creator>Lisa McBride</dc:creator>
  <cp:lastModifiedBy>Lisa McBride</cp:lastModifiedBy>
  <cp:revision>3</cp:revision>
  <dcterms:created xsi:type="dcterms:W3CDTF">2022-02-18T18:52:50Z</dcterms:created>
  <dcterms:modified xsi:type="dcterms:W3CDTF">2022-02-18T18:55:45Z</dcterms:modified>
</cp:coreProperties>
</file>