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EDBE-6644-4D03-839E-A21B0652E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5437D7-C432-484B-BC42-2DB036F6D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E119E-36D8-4618-AE91-4D669681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3893A-0FCF-48DA-9CA2-BC83E0303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AD480-2299-47D3-9A1D-EDFBFE47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119-9709-4641-876F-B75D6174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9DA19-4143-4122-8B6C-66A67AA05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7FDB-4CEC-425A-AB52-5E990361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7CBB2-064F-4BDE-B1EA-7B8F4D1D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A02BF-C39C-415A-A361-2E9CF6FE0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BE10AC-E9A6-420A-A825-039B0509F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F245A0-8F5B-4CBB-AEC7-73A13C3E2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6284D-285F-45C6-BCB4-6DD25784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682EE-2E9E-4B5E-8A7A-BFB5A247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1FF11-E7AE-4DF3-A72D-4BBB3AAF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3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7B504-5A39-4B4B-B7AA-D85C91C5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FF119-50F4-4987-A454-64FB485A5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53C1A-D425-4629-8AA0-F028FE1A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8E1DF-C1CF-4CD0-8E21-2D16A173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B01B1-48D7-4177-A49E-8829F7446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3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0B9-E25B-4F81-941D-7DD98703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BA1D7-F169-4C5D-8BD4-5669716D3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B2906-39FC-4D9D-AD52-DF1588A0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C0F4F-49AE-4B4F-8D97-D8353F52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05B22-0CD1-4866-8F6B-A460BD21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CE9C-D740-443C-904A-2D921E50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42577-BC46-4B7E-8DC8-9F33FB2E9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1B52E-3C3F-4D09-B88F-71BC22910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517EE-7B84-4BA0-A37B-1F4FF0A9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59FD3-EF26-4C88-889D-67A1136E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97F33-AD21-4105-BBF4-0D8C3151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1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9EE02-9D59-4E6A-9545-09450F0F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A0142-6CB3-4793-A5B3-252652761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3EFFA-2628-4A99-9A9F-BD510C1F0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11E5C-5741-44E3-83F2-1C986879D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E78C4-114A-4028-9874-7383E79F0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2BEE06-38FB-4F26-93DA-CF6C894D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6C500F-8E19-4527-8D19-82AFC3CD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A4B1C0-E1EF-4DCC-8109-F114765E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257C-F418-4B36-BBA7-D07A1598B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D8C55-F265-4694-9E01-B39B6613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829D9-B4AB-488B-B872-C1B3CE3E7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2A2DC-F0C1-472B-835B-300CDB85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1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2C2726-B0C3-4AED-BEBE-557ADF006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E7ED1-8345-4C8F-AE2F-F58E5757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89D76-7A3F-4706-8239-5360CF48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2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0261-343B-4DBA-B8E7-4A1DE9D8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7CE8B-B8CB-4330-845C-F2AC08C1A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82A18-36AA-496B-A2BA-A4C8C1041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2D69C-54B9-42E1-9CCD-C14B6C0B1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65C06-2993-4D3B-BDFF-03E271F4C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DD7C8-492B-499C-A58F-BD17FE9E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5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1487C-2BA8-4C76-BBF6-D6AF6FB5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6AFC99-8C98-4693-BDEB-F63D467D0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639D2B-224D-4280-B317-F7B070B12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6D1FB-91A4-4D02-B24B-6F0760FB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B36A2-F39C-4BC0-87EE-B8C051DF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F5496-F316-4A58-BAF1-D6006CEAA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3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394976-DFD5-4F5F-898F-3CDF0914B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25ECF-3A42-4406-A618-107C25FAA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1D8D1-7972-4E78-82A0-F827F49A5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0C48-E6A2-4952-864F-BD7EC1130383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5EC07-F7AE-45B9-9EE3-22AE3F5876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1C059-7613-4222-A73B-2E9D2FDFD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8FBFA-5CF7-439C-A62F-2DC5990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5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EB44B6-D657-4237-AA5C-518798AD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5008"/>
            <a:ext cx="10160000" cy="638408"/>
          </a:xfrm>
        </p:spPr>
        <p:txBody>
          <a:bodyPr anchor="t">
            <a:normAutofit fontScale="90000"/>
          </a:bodyPr>
          <a:lstStyle/>
          <a:p>
            <a:r>
              <a:rPr lang="en-US" sz="4000" b="1" dirty="0"/>
              <a:t>Plan 2 MAP DATA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D9E63C-A5E0-43FD-B529-35A56C704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76508"/>
            <a:ext cx="11366863" cy="594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7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Plan 2 MAP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2 MAP DATA</dc:title>
  <dc:creator>Lisa McBride</dc:creator>
  <cp:lastModifiedBy>Lisa McBride</cp:lastModifiedBy>
  <cp:revision>1</cp:revision>
  <dcterms:created xsi:type="dcterms:W3CDTF">2022-02-18T18:54:25Z</dcterms:created>
  <dcterms:modified xsi:type="dcterms:W3CDTF">2022-02-18T18:55:41Z</dcterms:modified>
</cp:coreProperties>
</file>