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80" r:id="rId2"/>
    <p:sldMasterId id="2147483681" r:id="rId3"/>
  </p:sldMasterIdLst>
  <p:handoutMasterIdLst>
    <p:handoutMasterId r:id="rId7"/>
  </p:handoutMasterIdLst>
  <p:sldIdLst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/>
    <p:restoredTop sz="94709"/>
  </p:normalViewPr>
  <p:slideViewPr>
    <p:cSldViewPr snapToGrid="0" snapToObjects="1">
      <p:cViewPr varScale="1">
        <p:scale>
          <a:sx n="124" d="100"/>
          <a:sy n="124" d="100"/>
        </p:scale>
        <p:origin x="18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34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247A50-F64B-A347-8F63-CBA84C6F49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0978D-77A6-504D-A7E9-C7B98F8E68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3EF1-AE26-E54D-AB29-CFB1E2DE4C21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AE7FF-EAC1-114C-B4B4-9101A92183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7E6CD-30AF-5E44-88E0-707AB5F5EB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CADEE-94B3-8D4D-82FD-E8336913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2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2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13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81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64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3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8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7AB17-2F13-F74B-A30B-C4DFAD5854D0}"/>
              </a:ext>
            </a:extLst>
          </p:cNvPr>
          <p:cNvSpPr txBox="1"/>
          <p:nvPr/>
        </p:nvSpPr>
        <p:spPr>
          <a:xfrm>
            <a:off x="4324292" y="2480051"/>
            <a:ext cx="4614226" cy="23698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600" b="1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  <a:p>
            <a:pPr algn="l"/>
            <a:r>
              <a:rPr lang="en-US" sz="28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 22, 2019</a:t>
            </a:r>
          </a:p>
          <a:p>
            <a:pPr algn="l"/>
            <a:r>
              <a:rPr lang="en-US" sz="28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by:</a:t>
            </a:r>
          </a:p>
          <a:p>
            <a:pPr algn="l"/>
            <a:r>
              <a:rPr lang="en-US" sz="28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Smith</a:t>
            </a:r>
          </a:p>
          <a:p>
            <a:pPr algn="l"/>
            <a:r>
              <a:rPr lang="en-US" sz="28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Rhonda Jones</a:t>
            </a:r>
          </a:p>
        </p:txBody>
      </p:sp>
    </p:spTree>
    <p:extLst>
      <p:ext uri="{BB962C8B-B14F-4D97-AF65-F5344CB8AC3E}">
        <p14:creationId xmlns:p14="http://schemas.microsoft.com/office/powerpoint/2010/main" val="306730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35E29-A940-E94B-AB6C-F933ED3155AB}"/>
              </a:ext>
            </a:extLst>
          </p:cNvPr>
          <p:cNvSpPr txBox="1"/>
          <p:nvPr/>
        </p:nvSpPr>
        <p:spPr>
          <a:xfrm>
            <a:off x="1844051" y="1379136"/>
            <a:ext cx="6911759" cy="47089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Largest institution of higher education in the Houston area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i="0" kern="1200" dirty="0">
              <a:solidFill>
                <a:srgbClr val="05376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of the fastest-growing community colleges in the nation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i="0" kern="1200" dirty="0">
              <a:solidFill>
                <a:srgbClr val="05376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 economic impact of nearly $3 billion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i="0" kern="1200" dirty="0">
              <a:solidFill>
                <a:srgbClr val="05376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99,000 students choose Lone Star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537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affordable than other state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537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 LSC saves students and their families, thousands per semester.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i="0" kern="1200" dirty="0">
              <a:solidFill>
                <a:srgbClr val="05376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2D4D3-D033-514D-8E41-9F1D3EE17E22}"/>
              </a:ext>
            </a:extLst>
          </p:cNvPr>
          <p:cNvSpPr txBox="1"/>
          <p:nvPr/>
        </p:nvSpPr>
        <p:spPr>
          <a:xfrm>
            <a:off x="1844052" y="538760"/>
            <a:ext cx="6989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  <a:endParaRPr lang="en-US" sz="4400" dirty="0">
              <a:solidFill>
                <a:srgbClr val="053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5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D9653-B1B1-A043-A76A-6D808F68E6D9}"/>
              </a:ext>
            </a:extLst>
          </p:cNvPr>
          <p:cNvSpPr txBox="1"/>
          <p:nvPr/>
        </p:nvSpPr>
        <p:spPr>
          <a:xfrm>
            <a:off x="319318" y="2314121"/>
            <a:ext cx="6146453" cy="286232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Largest institution of higher education in the Houston area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i="0" kern="1200" dirty="0">
              <a:solidFill>
                <a:srgbClr val="05376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of the fastest-growing community colleges in the nation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i="0" kern="1200" dirty="0">
              <a:solidFill>
                <a:srgbClr val="05376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 economic impact of nearly $3 billion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i="0" kern="1200" dirty="0">
              <a:solidFill>
                <a:srgbClr val="05376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99,000 students choose Lone Star College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3BEEA-0706-3C47-B2B3-C5081CDAEDE7}"/>
              </a:ext>
            </a:extLst>
          </p:cNvPr>
          <p:cNvSpPr txBox="1"/>
          <p:nvPr/>
        </p:nvSpPr>
        <p:spPr>
          <a:xfrm>
            <a:off x="323681" y="1513858"/>
            <a:ext cx="8530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0" kern="1200" dirty="0">
                <a:solidFill>
                  <a:srgbClr val="0537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  <a:endParaRPr lang="en-US" sz="4400" dirty="0">
              <a:solidFill>
                <a:srgbClr val="053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21878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55</Words>
  <Application>Microsoft Macintosh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4_Custom Design</vt:lpstr>
      <vt:lpstr>2_Custom Design</vt:lpstr>
      <vt:lpstr>3_Custom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75</cp:revision>
  <cp:lastPrinted>2018-10-17T15:30:02Z</cp:lastPrinted>
  <dcterms:created xsi:type="dcterms:W3CDTF">2018-10-16T20:36:33Z</dcterms:created>
  <dcterms:modified xsi:type="dcterms:W3CDTF">2019-04-09T19:38:01Z</dcterms:modified>
</cp:coreProperties>
</file>