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  <p:sldMasterId id="2147483653" r:id="rId3"/>
  </p:sldMasterIdLst>
  <p:sldIdLst>
    <p:sldId id="256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82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7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217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3127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3651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5207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9141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17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62CA65D-85E1-DF46-BFC6-F3DE96900274}"/>
              </a:ext>
            </a:extLst>
          </p:cNvPr>
          <p:cNvSpPr txBox="1"/>
          <p:nvPr/>
        </p:nvSpPr>
        <p:spPr>
          <a:xfrm>
            <a:off x="5392615" y="2022851"/>
            <a:ext cx="6400800" cy="236988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l"/>
            <a:r>
              <a:rPr lang="en-US" sz="3600" b="1" dirty="0">
                <a:solidFill>
                  <a:srgbClr val="053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</a:t>
            </a:r>
          </a:p>
          <a:p>
            <a:pPr algn="l"/>
            <a:r>
              <a:rPr lang="en-US" sz="2800" dirty="0">
                <a:solidFill>
                  <a:srgbClr val="053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18, 2019</a:t>
            </a:r>
          </a:p>
          <a:p>
            <a:pPr algn="l"/>
            <a:r>
              <a:rPr lang="en-US" sz="2800" dirty="0">
                <a:solidFill>
                  <a:srgbClr val="053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Presented by:</a:t>
            </a:r>
          </a:p>
          <a:p>
            <a:pPr algn="l"/>
            <a:r>
              <a:rPr lang="en-US" sz="2800" dirty="0">
                <a:solidFill>
                  <a:srgbClr val="053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Smith</a:t>
            </a:r>
          </a:p>
          <a:p>
            <a:pPr algn="l"/>
            <a:r>
              <a:rPr lang="en-US" sz="2800" dirty="0">
                <a:solidFill>
                  <a:srgbClr val="053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Rhonda Jones</a:t>
            </a:r>
          </a:p>
        </p:txBody>
      </p:sp>
    </p:spTree>
    <p:extLst>
      <p:ext uri="{BB962C8B-B14F-4D97-AF65-F5344CB8AC3E}">
        <p14:creationId xmlns:p14="http://schemas.microsoft.com/office/powerpoint/2010/main" val="2927952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CBE333-FA0B-504D-B40A-E78F872B844C}"/>
              </a:ext>
            </a:extLst>
          </p:cNvPr>
          <p:cNvSpPr txBox="1"/>
          <p:nvPr/>
        </p:nvSpPr>
        <p:spPr>
          <a:xfrm>
            <a:off x="827903" y="1969096"/>
            <a:ext cx="11009870" cy="313932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53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Largest institution of higher education in the Houston area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537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53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of the fastest-growing community colleges in the 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537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53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 economic impact of nearly $3 billion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537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53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99,000 students choose Lone Star College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537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53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affordable than other state institutions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rgbClr val="0537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53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Attending LSC saves students and their families, thousands per semester.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769B1E-9AC5-0448-B34A-23F9153ED4B3}"/>
              </a:ext>
            </a:extLst>
          </p:cNvPr>
          <p:cNvSpPr txBox="1"/>
          <p:nvPr/>
        </p:nvSpPr>
        <p:spPr>
          <a:xfrm>
            <a:off x="827903" y="969457"/>
            <a:ext cx="110098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4400" b="1" dirty="0">
                <a:solidFill>
                  <a:srgbClr val="053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  <a:endParaRPr lang="en-US" sz="4400" dirty="0">
              <a:solidFill>
                <a:srgbClr val="0537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672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A30E19C-D13D-9D46-95E0-F3B7F43D2D58}"/>
              </a:ext>
            </a:extLst>
          </p:cNvPr>
          <p:cNvSpPr txBox="1"/>
          <p:nvPr/>
        </p:nvSpPr>
        <p:spPr>
          <a:xfrm>
            <a:off x="1901343" y="1617479"/>
            <a:ext cx="9899360" cy="452431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53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Largest institution of higher education in the Houston area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537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53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of the fastest-growing community colleges in the 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537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53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 economic impact of nearly $3 billion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537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53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99,000 students choose Lone Star College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537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53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affordable than other state institutions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537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53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Attending LSC saves students and their families, thousands per semester.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55CDE3-ABE8-2A44-A213-8BBB5185207F}"/>
              </a:ext>
            </a:extLst>
          </p:cNvPr>
          <p:cNvSpPr txBox="1"/>
          <p:nvPr/>
        </p:nvSpPr>
        <p:spPr>
          <a:xfrm>
            <a:off x="1901343" y="731003"/>
            <a:ext cx="9899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4400" b="1" dirty="0">
                <a:solidFill>
                  <a:srgbClr val="053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  <a:endParaRPr lang="en-US" sz="4400" dirty="0">
              <a:solidFill>
                <a:srgbClr val="0537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846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55</Words>
  <Application>Microsoft Macintosh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Office Theme</vt:lpstr>
      <vt:lpstr>Custom Design</vt:lpstr>
      <vt:lpstr>1_Custom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</cp:revision>
  <dcterms:created xsi:type="dcterms:W3CDTF">2019-02-18T16:50:56Z</dcterms:created>
  <dcterms:modified xsi:type="dcterms:W3CDTF">2019-04-09T19:58:38Z</dcterms:modified>
</cp:coreProperties>
</file>