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  <p:sldMasterId id="2147483688" r:id="rId2"/>
    <p:sldMasterId id="2147483690" r:id="rId3"/>
  </p:sldMasterIdLst>
  <p:handoutMasterIdLst>
    <p:handoutMasterId r:id="rId7"/>
  </p:handoutMasterIdLst>
  <p:sldIdLst>
    <p:sldId id="263" r:id="rId4"/>
    <p:sldId id="264" r:id="rId5"/>
    <p:sldId id="26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37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8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80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21" d="100"/>
          <a:sy n="121" d="100"/>
        </p:scale>
        <p:origin x="3488" y="1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0247A50-F64B-A347-8F63-CBA84C6F495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10978D-77A6-504D-A7E9-C7B98F8E688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BC3EF1-AE26-E54D-AB29-CFB1E2DE4C21}" type="datetimeFigureOut">
              <a:rPr lang="en-US" smtClean="0"/>
              <a:t>4/9/19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2AE7FF-EAC1-114C-B4B4-9101A92183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D7E6CD-30AF-5E44-88E0-707AB5F5EB4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5CADEE-94B3-8D4D-82FD-E83369134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8229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2153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9345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1389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2217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2832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6922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22AFB26-C267-894B-ADE2-8A314DD9C3CC}"/>
              </a:ext>
            </a:extLst>
          </p:cNvPr>
          <p:cNvSpPr txBox="1"/>
          <p:nvPr/>
        </p:nvSpPr>
        <p:spPr>
          <a:xfrm>
            <a:off x="4265024" y="1870451"/>
            <a:ext cx="4489509" cy="236988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l"/>
            <a:r>
              <a:rPr lang="en-US" sz="3600" b="1" i="0" kern="1200" dirty="0">
                <a:solidFill>
                  <a:srgbClr val="053766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Presentation Title</a:t>
            </a:r>
          </a:p>
          <a:p>
            <a:pPr algn="l"/>
            <a:r>
              <a:rPr lang="en-US" sz="2800" b="0" i="0" kern="1200" dirty="0">
                <a:solidFill>
                  <a:srgbClr val="053766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October 17, 2018</a:t>
            </a:r>
          </a:p>
          <a:p>
            <a:pPr algn="l"/>
            <a:r>
              <a:rPr lang="en-US" sz="2800" b="0" i="0" kern="1200" dirty="0">
                <a:solidFill>
                  <a:srgbClr val="053766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Presented by:</a:t>
            </a:r>
          </a:p>
          <a:p>
            <a:pPr algn="l"/>
            <a:r>
              <a:rPr lang="en-US" sz="2800" b="0" i="0" kern="1200" dirty="0">
                <a:solidFill>
                  <a:srgbClr val="053766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John Smith</a:t>
            </a:r>
          </a:p>
          <a:p>
            <a:pPr algn="l"/>
            <a:r>
              <a:rPr lang="en-US" sz="2800" b="0" i="0" kern="1200" dirty="0">
                <a:solidFill>
                  <a:srgbClr val="053766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Rhonda Jones</a:t>
            </a:r>
          </a:p>
        </p:txBody>
      </p:sp>
    </p:spTree>
    <p:extLst>
      <p:ext uri="{BB962C8B-B14F-4D97-AF65-F5344CB8AC3E}">
        <p14:creationId xmlns:p14="http://schemas.microsoft.com/office/powerpoint/2010/main" val="3734858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D5E3BA6-F0A9-304F-8F4E-45F68078B1BE}"/>
              </a:ext>
            </a:extLst>
          </p:cNvPr>
          <p:cNvSpPr txBox="1"/>
          <p:nvPr/>
        </p:nvSpPr>
        <p:spPr>
          <a:xfrm>
            <a:off x="339866" y="1368298"/>
            <a:ext cx="6146453" cy="397031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b="0" i="0" kern="1200" dirty="0">
                <a:solidFill>
                  <a:srgbClr val="053766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Largest institution of higher education in the Houston area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b="0" i="0" kern="1200" dirty="0">
              <a:solidFill>
                <a:srgbClr val="053766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b="0" i="0" kern="1200" dirty="0">
                <a:solidFill>
                  <a:srgbClr val="053766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One of the fastest-growing community colleges in the nation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b="0" i="0" kern="1200" dirty="0">
              <a:solidFill>
                <a:srgbClr val="053766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b="0" i="0" kern="1200" dirty="0">
                <a:solidFill>
                  <a:srgbClr val="053766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Annual economic impact of nearly $3 billion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b="0" i="0" kern="1200" dirty="0">
              <a:solidFill>
                <a:srgbClr val="053766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b="0" i="0" kern="1200" dirty="0">
                <a:solidFill>
                  <a:srgbClr val="053766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99,000 students choose Lone Star College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b="0" i="0" kern="1200" dirty="0">
              <a:solidFill>
                <a:srgbClr val="053766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537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affordable than other state institutions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rgbClr val="0537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537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Attending LSC saves students and their families, thousands per semester.</a:t>
            </a:r>
            <a:endParaRPr lang="en-US" b="0" i="0" kern="1200" dirty="0">
              <a:solidFill>
                <a:srgbClr val="053766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F2A68F5-9ADF-2A41-8BEC-4ABA486C0447}"/>
              </a:ext>
            </a:extLst>
          </p:cNvPr>
          <p:cNvSpPr txBox="1"/>
          <p:nvPr/>
        </p:nvSpPr>
        <p:spPr>
          <a:xfrm>
            <a:off x="323681" y="573456"/>
            <a:ext cx="85308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i="0" kern="1200" dirty="0">
                <a:solidFill>
                  <a:srgbClr val="0537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Slide Title</a:t>
            </a:r>
            <a:endParaRPr lang="en-US" sz="4400" dirty="0">
              <a:solidFill>
                <a:srgbClr val="0537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07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BDBDC2A-F4A4-FF45-B40C-3FC739FB5645}"/>
              </a:ext>
            </a:extLst>
          </p:cNvPr>
          <p:cNvSpPr txBox="1"/>
          <p:nvPr/>
        </p:nvSpPr>
        <p:spPr>
          <a:xfrm>
            <a:off x="1532466" y="1179168"/>
            <a:ext cx="7154333" cy="526297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b="0" i="0" kern="1200" dirty="0">
                <a:solidFill>
                  <a:srgbClr val="053766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Largest institution of higher education in the Houston area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2400" b="0" i="0" kern="1200" dirty="0">
              <a:solidFill>
                <a:srgbClr val="053766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b="0" i="0" kern="1200" dirty="0">
                <a:solidFill>
                  <a:srgbClr val="053766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One of the fastest-growing community colleges in the nation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2400" b="0" i="0" kern="1200" dirty="0">
              <a:solidFill>
                <a:srgbClr val="053766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b="0" i="0" kern="1200" dirty="0">
                <a:solidFill>
                  <a:srgbClr val="053766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Annual economic impact of nearly $3 billion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2400" b="0" i="0" kern="1200" dirty="0">
              <a:solidFill>
                <a:srgbClr val="053766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b="0" i="0" kern="1200" dirty="0">
                <a:solidFill>
                  <a:srgbClr val="053766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99,000 students choose Lone Star College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2400" b="0" i="0" kern="1200" dirty="0">
              <a:solidFill>
                <a:srgbClr val="053766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537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affordable than other state institutions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537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537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Attending LSC saves students and their families, thousands per semester.</a:t>
            </a:r>
            <a:endParaRPr lang="en-US" sz="2400" b="0" i="0" kern="1200" dirty="0">
              <a:solidFill>
                <a:srgbClr val="053766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ED3C6D-DE9A-E840-B497-E18C32F7CB8D}"/>
              </a:ext>
            </a:extLst>
          </p:cNvPr>
          <p:cNvSpPr txBox="1"/>
          <p:nvPr/>
        </p:nvSpPr>
        <p:spPr>
          <a:xfrm>
            <a:off x="1744132" y="353551"/>
            <a:ext cx="72164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i="0" kern="1200" dirty="0">
                <a:solidFill>
                  <a:srgbClr val="0537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Slide Title</a:t>
            </a:r>
            <a:endParaRPr lang="en-US" sz="4400" dirty="0">
              <a:solidFill>
                <a:srgbClr val="0537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315795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186</TotalTime>
  <Words>55</Words>
  <Application>Microsoft Macintosh PowerPoint</Application>
  <PresentationFormat>On-screen Show (4:3)</PresentationFormat>
  <Paragraphs>29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2_Custom Design</vt:lpstr>
      <vt:lpstr>3_Custom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59</cp:revision>
  <cp:lastPrinted>2018-10-17T17:28:48Z</cp:lastPrinted>
  <dcterms:created xsi:type="dcterms:W3CDTF">2018-10-16T20:36:33Z</dcterms:created>
  <dcterms:modified xsi:type="dcterms:W3CDTF">2019-04-09T19:58:00Z</dcterms:modified>
</cp:coreProperties>
</file>