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4" r:id="rId7"/>
    <p:sldId id="263" r:id="rId8"/>
    <p:sldId id="266" r:id="rId9"/>
    <p:sldId id="265" r:id="rId10"/>
    <p:sldId id="267" r:id="rId11"/>
    <p:sldId id="268" r:id="rId12"/>
    <p:sldId id="269" r:id="rId13"/>
    <p:sldId id="271" r:id="rId14"/>
    <p:sldId id="270"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2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on Perry" userId="1a47c468-72c7-4605-b15a-76f43f81a15e" providerId="ADAL" clId="{8F8C0844-869B-4B12-9BDC-510E576BD19D}"/>
    <pc:docChg chg="custSel modSld">
      <pc:chgData name="Devon Perry" userId="1a47c468-72c7-4605-b15a-76f43f81a15e" providerId="ADAL" clId="{8F8C0844-869B-4B12-9BDC-510E576BD19D}" dt="2026-01-27T16:34:58.978" v="0" actId="33524"/>
      <pc:docMkLst>
        <pc:docMk/>
      </pc:docMkLst>
      <pc:sldChg chg="modSp mod">
        <pc:chgData name="Devon Perry" userId="1a47c468-72c7-4605-b15a-76f43f81a15e" providerId="ADAL" clId="{8F8C0844-869B-4B12-9BDC-510E576BD19D}" dt="2026-01-27T16:34:58.978" v="0" actId="33524"/>
        <pc:sldMkLst>
          <pc:docMk/>
          <pc:sldMk cId="3230478168" sldId="277"/>
        </pc:sldMkLst>
        <pc:spChg chg="mod">
          <ac:chgData name="Devon Perry" userId="1a47c468-72c7-4605-b15a-76f43f81a15e" providerId="ADAL" clId="{8F8C0844-869B-4B12-9BDC-510E576BD19D}" dt="2026-01-27T16:34:58.978" v="0" actId="33524"/>
          <ac:spMkLst>
            <pc:docMk/>
            <pc:sldMk cId="3230478168" sldId="277"/>
            <ac:spMk id="2" creationId="{521A6BBD-CEB0-5ABE-A1D6-634EDCBB78C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13F5-4056-F351-A720-8A9AA6E309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3626FD-38BC-BDB4-19F8-1044ACE61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67B5B8-D012-B1AC-624C-4902EFFEA668}"/>
              </a:ext>
            </a:extLst>
          </p:cNvPr>
          <p:cNvSpPr>
            <a:spLocks noGrp="1"/>
          </p:cNvSpPr>
          <p:nvPr>
            <p:ph type="dt" sz="half" idx="10"/>
          </p:nvPr>
        </p:nvSpPr>
        <p:spPr/>
        <p:txBody>
          <a:bodyPr/>
          <a:lstStyle/>
          <a:p>
            <a:fld id="{D42DD515-B581-4A03-B6DD-9232CBC66BE1}" type="datetimeFigureOut">
              <a:rPr lang="en-US" smtClean="0"/>
              <a:t>1/27/2026</a:t>
            </a:fld>
            <a:endParaRPr lang="en-US"/>
          </a:p>
        </p:txBody>
      </p:sp>
      <p:sp>
        <p:nvSpPr>
          <p:cNvPr id="5" name="Footer Placeholder 4">
            <a:extLst>
              <a:ext uri="{FF2B5EF4-FFF2-40B4-BE49-F238E27FC236}">
                <a16:creationId xmlns:a16="http://schemas.microsoft.com/office/drawing/2014/main" id="{7F8C8585-303A-7EB3-0C1C-61F6AC8E5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6530C-C2AE-B06A-39B6-A50122AC7F98}"/>
              </a:ext>
            </a:extLst>
          </p:cNvPr>
          <p:cNvSpPr>
            <a:spLocks noGrp="1"/>
          </p:cNvSpPr>
          <p:nvPr>
            <p:ph type="sldNum" sz="quarter" idx="12"/>
          </p:nvPr>
        </p:nvSpPr>
        <p:spPr/>
        <p:txBody>
          <a:bodyPr/>
          <a:lstStyle/>
          <a:p>
            <a:fld id="{90862669-F745-4B0A-87A8-F834C95707AD}" type="slidenum">
              <a:rPr lang="en-US" smtClean="0"/>
              <a:t>‹#›</a:t>
            </a:fld>
            <a:endParaRPr lang="en-US"/>
          </a:p>
        </p:txBody>
      </p:sp>
    </p:spTree>
    <p:extLst>
      <p:ext uri="{BB962C8B-B14F-4D97-AF65-F5344CB8AC3E}">
        <p14:creationId xmlns:p14="http://schemas.microsoft.com/office/powerpoint/2010/main" val="102680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C786-A6A6-EC76-635D-615F10FF4C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2D9ABF-4699-378C-1101-ABF3012FC9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B8863-45FE-49E8-BC26-EAD930D21007}"/>
              </a:ext>
            </a:extLst>
          </p:cNvPr>
          <p:cNvSpPr>
            <a:spLocks noGrp="1"/>
          </p:cNvSpPr>
          <p:nvPr>
            <p:ph type="dt" sz="half" idx="10"/>
          </p:nvPr>
        </p:nvSpPr>
        <p:spPr/>
        <p:txBody>
          <a:bodyPr/>
          <a:lstStyle/>
          <a:p>
            <a:fld id="{D42DD515-B581-4A03-B6DD-9232CBC66BE1}" type="datetimeFigureOut">
              <a:rPr lang="en-US" smtClean="0"/>
              <a:t>1/27/2026</a:t>
            </a:fld>
            <a:endParaRPr lang="en-US"/>
          </a:p>
        </p:txBody>
      </p:sp>
      <p:sp>
        <p:nvSpPr>
          <p:cNvPr id="5" name="Footer Placeholder 4">
            <a:extLst>
              <a:ext uri="{FF2B5EF4-FFF2-40B4-BE49-F238E27FC236}">
                <a16:creationId xmlns:a16="http://schemas.microsoft.com/office/drawing/2014/main" id="{4171E7CE-A9B6-B422-5969-23735C7A5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87A5F-92EC-5E6B-F2AE-A92377A1D7F9}"/>
              </a:ext>
            </a:extLst>
          </p:cNvPr>
          <p:cNvSpPr>
            <a:spLocks noGrp="1"/>
          </p:cNvSpPr>
          <p:nvPr>
            <p:ph type="sldNum" sz="quarter" idx="12"/>
          </p:nvPr>
        </p:nvSpPr>
        <p:spPr/>
        <p:txBody>
          <a:bodyPr/>
          <a:lstStyle/>
          <a:p>
            <a:fld id="{90862669-F745-4B0A-87A8-F834C95707AD}" type="slidenum">
              <a:rPr lang="en-US" smtClean="0"/>
              <a:t>‹#›</a:t>
            </a:fld>
            <a:endParaRPr lang="en-US"/>
          </a:p>
        </p:txBody>
      </p:sp>
    </p:spTree>
    <p:extLst>
      <p:ext uri="{BB962C8B-B14F-4D97-AF65-F5344CB8AC3E}">
        <p14:creationId xmlns:p14="http://schemas.microsoft.com/office/powerpoint/2010/main" val="203108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30A4E-4201-F493-4AB3-BD9D37C477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102A32-FCEA-A8A1-DE8B-65E3AC353F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52275-E058-9A0F-3C53-29E2B7B8EE31}"/>
              </a:ext>
            </a:extLst>
          </p:cNvPr>
          <p:cNvSpPr>
            <a:spLocks noGrp="1"/>
          </p:cNvSpPr>
          <p:nvPr>
            <p:ph type="dt" sz="half" idx="10"/>
          </p:nvPr>
        </p:nvSpPr>
        <p:spPr/>
        <p:txBody>
          <a:bodyPr/>
          <a:lstStyle/>
          <a:p>
            <a:fld id="{D42DD515-B581-4A03-B6DD-9232CBC66BE1}" type="datetimeFigureOut">
              <a:rPr lang="en-US" smtClean="0"/>
              <a:t>1/27/2026</a:t>
            </a:fld>
            <a:endParaRPr lang="en-US"/>
          </a:p>
        </p:txBody>
      </p:sp>
      <p:sp>
        <p:nvSpPr>
          <p:cNvPr id="5" name="Footer Placeholder 4">
            <a:extLst>
              <a:ext uri="{FF2B5EF4-FFF2-40B4-BE49-F238E27FC236}">
                <a16:creationId xmlns:a16="http://schemas.microsoft.com/office/drawing/2014/main" id="{5DF359FA-6E3B-BEC2-80A5-4B1D8EC93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CD367-F1E1-D0C3-9513-5BF04DF50F4D}"/>
              </a:ext>
            </a:extLst>
          </p:cNvPr>
          <p:cNvSpPr>
            <a:spLocks noGrp="1"/>
          </p:cNvSpPr>
          <p:nvPr>
            <p:ph type="sldNum" sz="quarter" idx="12"/>
          </p:nvPr>
        </p:nvSpPr>
        <p:spPr/>
        <p:txBody>
          <a:bodyPr/>
          <a:lstStyle/>
          <a:p>
            <a:fld id="{90862669-F745-4B0A-87A8-F834C95707AD}" type="slidenum">
              <a:rPr lang="en-US" smtClean="0"/>
              <a:t>‹#›</a:t>
            </a:fld>
            <a:endParaRPr lang="en-US"/>
          </a:p>
        </p:txBody>
      </p:sp>
    </p:spTree>
    <p:extLst>
      <p:ext uri="{BB962C8B-B14F-4D97-AF65-F5344CB8AC3E}">
        <p14:creationId xmlns:p14="http://schemas.microsoft.com/office/powerpoint/2010/main" val="356497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ADAD-8D6D-756E-DB50-328A460A32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78B27-8B53-5935-5643-C93A069D63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C278F-5F16-7857-2C0B-4E55443D1462}"/>
              </a:ext>
            </a:extLst>
          </p:cNvPr>
          <p:cNvSpPr>
            <a:spLocks noGrp="1"/>
          </p:cNvSpPr>
          <p:nvPr>
            <p:ph type="dt" sz="half" idx="10"/>
          </p:nvPr>
        </p:nvSpPr>
        <p:spPr/>
        <p:txBody>
          <a:bodyPr/>
          <a:lstStyle/>
          <a:p>
            <a:fld id="{D42DD515-B581-4A03-B6DD-9232CBC66BE1}" type="datetimeFigureOut">
              <a:rPr lang="en-US" smtClean="0"/>
              <a:t>1/27/2026</a:t>
            </a:fld>
            <a:endParaRPr lang="en-US"/>
          </a:p>
        </p:txBody>
      </p:sp>
      <p:sp>
        <p:nvSpPr>
          <p:cNvPr id="5" name="Footer Placeholder 4">
            <a:extLst>
              <a:ext uri="{FF2B5EF4-FFF2-40B4-BE49-F238E27FC236}">
                <a16:creationId xmlns:a16="http://schemas.microsoft.com/office/drawing/2014/main" id="{5B938D67-9FA2-2B83-E108-56AF6C2E9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7B9E5-6239-6EC7-C84A-C595AB5027D1}"/>
              </a:ext>
            </a:extLst>
          </p:cNvPr>
          <p:cNvSpPr>
            <a:spLocks noGrp="1"/>
          </p:cNvSpPr>
          <p:nvPr>
            <p:ph type="sldNum" sz="quarter" idx="12"/>
          </p:nvPr>
        </p:nvSpPr>
        <p:spPr/>
        <p:txBody>
          <a:bodyPr/>
          <a:lstStyle/>
          <a:p>
            <a:fld id="{90862669-F745-4B0A-87A8-F834C95707AD}" type="slidenum">
              <a:rPr lang="en-US" smtClean="0"/>
              <a:t>‹#›</a:t>
            </a:fld>
            <a:endParaRPr lang="en-US"/>
          </a:p>
        </p:txBody>
      </p:sp>
    </p:spTree>
    <p:extLst>
      <p:ext uri="{BB962C8B-B14F-4D97-AF65-F5344CB8AC3E}">
        <p14:creationId xmlns:p14="http://schemas.microsoft.com/office/powerpoint/2010/main" val="318109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99F4-1A02-16BD-8811-DFC64B326B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AB3A33-F008-75F3-63A7-76ACE3DC38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39E31F-D1BB-8B96-DA2D-7B74913DEA36}"/>
              </a:ext>
            </a:extLst>
          </p:cNvPr>
          <p:cNvSpPr>
            <a:spLocks noGrp="1"/>
          </p:cNvSpPr>
          <p:nvPr>
            <p:ph type="dt" sz="half" idx="10"/>
          </p:nvPr>
        </p:nvSpPr>
        <p:spPr/>
        <p:txBody>
          <a:bodyPr/>
          <a:lstStyle/>
          <a:p>
            <a:fld id="{D42DD515-B581-4A03-B6DD-9232CBC66BE1}" type="datetimeFigureOut">
              <a:rPr lang="en-US" smtClean="0"/>
              <a:t>1/27/2026</a:t>
            </a:fld>
            <a:endParaRPr lang="en-US"/>
          </a:p>
        </p:txBody>
      </p:sp>
      <p:sp>
        <p:nvSpPr>
          <p:cNvPr id="5" name="Footer Placeholder 4">
            <a:extLst>
              <a:ext uri="{FF2B5EF4-FFF2-40B4-BE49-F238E27FC236}">
                <a16:creationId xmlns:a16="http://schemas.microsoft.com/office/drawing/2014/main" id="{93C530A4-6836-F5AF-A931-EA7BF1D44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D97AE-AB31-C5C0-6A57-223A68796A31}"/>
              </a:ext>
            </a:extLst>
          </p:cNvPr>
          <p:cNvSpPr>
            <a:spLocks noGrp="1"/>
          </p:cNvSpPr>
          <p:nvPr>
            <p:ph type="sldNum" sz="quarter" idx="12"/>
          </p:nvPr>
        </p:nvSpPr>
        <p:spPr/>
        <p:txBody>
          <a:bodyPr/>
          <a:lstStyle/>
          <a:p>
            <a:fld id="{90862669-F745-4B0A-87A8-F834C95707AD}" type="slidenum">
              <a:rPr lang="en-US" smtClean="0"/>
              <a:t>‹#›</a:t>
            </a:fld>
            <a:endParaRPr lang="en-US"/>
          </a:p>
        </p:txBody>
      </p:sp>
    </p:spTree>
    <p:extLst>
      <p:ext uri="{BB962C8B-B14F-4D97-AF65-F5344CB8AC3E}">
        <p14:creationId xmlns:p14="http://schemas.microsoft.com/office/powerpoint/2010/main" val="3929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79FD-A23D-C14B-A1A4-4D29007A6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956EEA-A4FD-0897-3FB6-398F7AB628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11A097-3050-24AC-A171-792A263D34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2450EE-C1B9-E929-F09C-6515411E7100}"/>
              </a:ext>
            </a:extLst>
          </p:cNvPr>
          <p:cNvSpPr>
            <a:spLocks noGrp="1"/>
          </p:cNvSpPr>
          <p:nvPr>
            <p:ph type="dt" sz="half" idx="10"/>
          </p:nvPr>
        </p:nvSpPr>
        <p:spPr/>
        <p:txBody>
          <a:bodyPr/>
          <a:lstStyle/>
          <a:p>
            <a:fld id="{D42DD515-B581-4A03-B6DD-9232CBC66BE1}" type="datetimeFigureOut">
              <a:rPr lang="en-US" smtClean="0"/>
              <a:t>1/27/2026</a:t>
            </a:fld>
            <a:endParaRPr lang="en-US"/>
          </a:p>
        </p:txBody>
      </p:sp>
      <p:sp>
        <p:nvSpPr>
          <p:cNvPr id="6" name="Footer Placeholder 5">
            <a:extLst>
              <a:ext uri="{FF2B5EF4-FFF2-40B4-BE49-F238E27FC236}">
                <a16:creationId xmlns:a16="http://schemas.microsoft.com/office/drawing/2014/main" id="{13F8EA53-7B5C-4A67-38A2-7CCE7ACFCB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506033-0114-E6B2-EE67-018C10C5C5BF}"/>
              </a:ext>
            </a:extLst>
          </p:cNvPr>
          <p:cNvSpPr>
            <a:spLocks noGrp="1"/>
          </p:cNvSpPr>
          <p:nvPr>
            <p:ph type="sldNum" sz="quarter" idx="12"/>
          </p:nvPr>
        </p:nvSpPr>
        <p:spPr/>
        <p:txBody>
          <a:bodyPr/>
          <a:lstStyle/>
          <a:p>
            <a:fld id="{90862669-F745-4B0A-87A8-F834C95707AD}" type="slidenum">
              <a:rPr lang="en-US" smtClean="0"/>
              <a:t>‹#›</a:t>
            </a:fld>
            <a:endParaRPr lang="en-US"/>
          </a:p>
        </p:txBody>
      </p:sp>
    </p:spTree>
    <p:extLst>
      <p:ext uri="{BB962C8B-B14F-4D97-AF65-F5344CB8AC3E}">
        <p14:creationId xmlns:p14="http://schemas.microsoft.com/office/powerpoint/2010/main" val="429473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F4AA-7DB4-87D6-E915-22041389FA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3D6B54-BD39-A24C-ED4D-6DEDD9EA9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D60967-BD46-7791-FBC3-8C1EB19CFD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94EBA7-B80D-C7A0-AD4D-BC5B3AD7E6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2EA0E9-4AEE-F27C-FA32-D9F0C3103E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A26618-8148-C4A7-513A-AB024E877FDE}"/>
              </a:ext>
            </a:extLst>
          </p:cNvPr>
          <p:cNvSpPr>
            <a:spLocks noGrp="1"/>
          </p:cNvSpPr>
          <p:nvPr>
            <p:ph type="dt" sz="half" idx="10"/>
          </p:nvPr>
        </p:nvSpPr>
        <p:spPr/>
        <p:txBody>
          <a:bodyPr/>
          <a:lstStyle/>
          <a:p>
            <a:fld id="{D42DD515-B581-4A03-B6DD-9232CBC66BE1}" type="datetimeFigureOut">
              <a:rPr lang="en-US" smtClean="0"/>
              <a:t>1/27/2026</a:t>
            </a:fld>
            <a:endParaRPr lang="en-US"/>
          </a:p>
        </p:txBody>
      </p:sp>
      <p:sp>
        <p:nvSpPr>
          <p:cNvPr id="8" name="Footer Placeholder 7">
            <a:extLst>
              <a:ext uri="{FF2B5EF4-FFF2-40B4-BE49-F238E27FC236}">
                <a16:creationId xmlns:a16="http://schemas.microsoft.com/office/drawing/2014/main" id="{5718F024-AF0F-E1EE-1082-9FA55A0A45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84F0AF-4458-9FB7-3930-C4C9581694C5}"/>
              </a:ext>
            </a:extLst>
          </p:cNvPr>
          <p:cNvSpPr>
            <a:spLocks noGrp="1"/>
          </p:cNvSpPr>
          <p:nvPr>
            <p:ph type="sldNum" sz="quarter" idx="12"/>
          </p:nvPr>
        </p:nvSpPr>
        <p:spPr/>
        <p:txBody>
          <a:bodyPr/>
          <a:lstStyle/>
          <a:p>
            <a:fld id="{90862669-F745-4B0A-87A8-F834C95707AD}" type="slidenum">
              <a:rPr lang="en-US" smtClean="0"/>
              <a:t>‹#›</a:t>
            </a:fld>
            <a:endParaRPr lang="en-US"/>
          </a:p>
        </p:txBody>
      </p:sp>
    </p:spTree>
    <p:extLst>
      <p:ext uri="{BB962C8B-B14F-4D97-AF65-F5344CB8AC3E}">
        <p14:creationId xmlns:p14="http://schemas.microsoft.com/office/powerpoint/2010/main" val="105834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2321-42D2-E8F5-6D59-840F72AF31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4E5389-1CFE-CE29-3E20-E36A98F0B6B0}"/>
              </a:ext>
            </a:extLst>
          </p:cNvPr>
          <p:cNvSpPr>
            <a:spLocks noGrp="1"/>
          </p:cNvSpPr>
          <p:nvPr>
            <p:ph type="dt" sz="half" idx="10"/>
          </p:nvPr>
        </p:nvSpPr>
        <p:spPr/>
        <p:txBody>
          <a:bodyPr/>
          <a:lstStyle/>
          <a:p>
            <a:fld id="{D42DD515-B581-4A03-B6DD-9232CBC66BE1}" type="datetimeFigureOut">
              <a:rPr lang="en-US" smtClean="0"/>
              <a:t>1/27/2026</a:t>
            </a:fld>
            <a:endParaRPr lang="en-US"/>
          </a:p>
        </p:txBody>
      </p:sp>
      <p:sp>
        <p:nvSpPr>
          <p:cNvPr id="4" name="Footer Placeholder 3">
            <a:extLst>
              <a:ext uri="{FF2B5EF4-FFF2-40B4-BE49-F238E27FC236}">
                <a16:creationId xmlns:a16="http://schemas.microsoft.com/office/drawing/2014/main" id="{D75CB099-1F4C-2120-BFE6-420C450997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D07E1D-8767-4733-FFB3-847BFB6E4A98}"/>
              </a:ext>
            </a:extLst>
          </p:cNvPr>
          <p:cNvSpPr>
            <a:spLocks noGrp="1"/>
          </p:cNvSpPr>
          <p:nvPr>
            <p:ph type="sldNum" sz="quarter" idx="12"/>
          </p:nvPr>
        </p:nvSpPr>
        <p:spPr/>
        <p:txBody>
          <a:bodyPr/>
          <a:lstStyle/>
          <a:p>
            <a:fld id="{90862669-F745-4B0A-87A8-F834C95707AD}" type="slidenum">
              <a:rPr lang="en-US" smtClean="0"/>
              <a:t>‹#›</a:t>
            </a:fld>
            <a:endParaRPr lang="en-US"/>
          </a:p>
        </p:txBody>
      </p:sp>
    </p:spTree>
    <p:extLst>
      <p:ext uri="{BB962C8B-B14F-4D97-AF65-F5344CB8AC3E}">
        <p14:creationId xmlns:p14="http://schemas.microsoft.com/office/powerpoint/2010/main" val="24245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5B45E-C980-FF7C-D323-DADEB2277965}"/>
              </a:ext>
            </a:extLst>
          </p:cNvPr>
          <p:cNvSpPr>
            <a:spLocks noGrp="1"/>
          </p:cNvSpPr>
          <p:nvPr>
            <p:ph type="dt" sz="half" idx="10"/>
          </p:nvPr>
        </p:nvSpPr>
        <p:spPr/>
        <p:txBody>
          <a:bodyPr/>
          <a:lstStyle/>
          <a:p>
            <a:fld id="{D42DD515-B581-4A03-B6DD-9232CBC66BE1}" type="datetimeFigureOut">
              <a:rPr lang="en-US" smtClean="0"/>
              <a:t>1/27/2026</a:t>
            </a:fld>
            <a:endParaRPr lang="en-US"/>
          </a:p>
        </p:txBody>
      </p:sp>
      <p:sp>
        <p:nvSpPr>
          <p:cNvPr id="3" name="Footer Placeholder 2">
            <a:extLst>
              <a:ext uri="{FF2B5EF4-FFF2-40B4-BE49-F238E27FC236}">
                <a16:creationId xmlns:a16="http://schemas.microsoft.com/office/drawing/2014/main" id="{BDA91A13-1C12-B835-8FA8-D993B1334C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CF8B91-847B-9A5D-A626-CC0373F11569}"/>
              </a:ext>
            </a:extLst>
          </p:cNvPr>
          <p:cNvSpPr>
            <a:spLocks noGrp="1"/>
          </p:cNvSpPr>
          <p:nvPr>
            <p:ph type="sldNum" sz="quarter" idx="12"/>
          </p:nvPr>
        </p:nvSpPr>
        <p:spPr/>
        <p:txBody>
          <a:bodyPr/>
          <a:lstStyle/>
          <a:p>
            <a:fld id="{90862669-F745-4B0A-87A8-F834C95707AD}" type="slidenum">
              <a:rPr lang="en-US" smtClean="0"/>
              <a:t>‹#›</a:t>
            </a:fld>
            <a:endParaRPr lang="en-US"/>
          </a:p>
        </p:txBody>
      </p:sp>
    </p:spTree>
    <p:extLst>
      <p:ext uri="{BB962C8B-B14F-4D97-AF65-F5344CB8AC3E}">
        <p14:creationId xmlns:p14="http://schemas.microsoft.com/office/powerpoint/2010/main" val="28316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8E2F-61D6-0065-94DB-B480AE935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434565-8EE5-3689-0C5F-5B6B2C4D7F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69B8C1-5BD7-A3EC-4F8C-1D174A6D4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BA7753-EDEA-16FF-0916-A8E423B7C69D}"/>
              </a:ext>
            </a:extLst>
          </p:cNvPr>
          <p:cNvSpPr>
            <a:spLocks noGrp="1"/>
          </p:cNvSpPr>
          <p:nvPr>
            <p:ph type="dt" sz="half" idx="10"/>
          </p:nvPr>
        </p:nvSpPr>
        <p:spPr/>
        <p:txBody>
          <a:bodyPr/>
          <a:lstStyle/>
          <a:p>
            <a:fld id="{D42DD515-B581-4A03-B6DD-9232CBC66BE1}" type="datetimeFigureOut">
              <a:rPr lang="en-US" smtClean="0"/>
              <a:t>1/27/2026</a:t>
            </a:fld>
            <a:endParaRPr lang="en-US"/>
          </a:p>
        </p:txBody>
      </p:sp>
      <p:sp>
        <p:nvSpPr>
          <p:cNvPr id="6" name="Footer Placeholder 5">
            <a:extLst>
              <a:ext uri="{FF2B5EF4-FFF2-40B4-BE49-F238E27FC236}">
                <a16:creationId xmlns:a16="http://schemas.microsoft.com/office/drawing/2014/main" id="{085334EA-C7DD-39BB-658E-D7F1967D1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44531-A481-4AB2-6DAA-308DC9B551F4}"/>
              </a:ext>
            </a:extLst>
          </p:cNvPr>
          <p:cNvSpPr>
            <a:spLocks noGrp="1"/>
          </p:cNvSpPr>
          <p:nvPr>
            <p:ph type="sldNum" sz="quarter" idx="12"/>
          </p:nvPr>
        </p:nvSpPr>
        <p:spPr/>
        <p:txBody>
          <a:bodyPr/>
          <a:lstStyle/>
          <a:p>
            <a:fld id="{90862669-F745-4B0A-87A8-F834C95707AD}" type="slidenum">
              <a:rPr lang="en-US" smtClean="0"/>
              <a:t>‹#›</a:t>
            </a:fld>
            <a:endParaRPr lang="en-US"/>
          </a:p>
        </p:txBody>
      </p:sp>
    </p:spTree>
    <p:extLst>
      <p:ext uri="{BB962C8B-B14F-4D97-AF65-F5344CB8AC3E}">
        <p14:creationId xmlns:p14="http://schemas.microsoft.com/office/powerpoint/2010/main" val="314597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42C2C-8FAF-2507-F9C4-5C9D2C091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572C37-2D6A-A765-7585-E749CD6C9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D8FD13-8F2C-8C67-376B-BA63777E1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D41374-36ED-3082-5B23-B669CC157D13}"/>
              </a:ext>
            </a:extLst>
          </p:cNvPr>
          <p:cNvSpPr>
            <a:spLocks noGrp="1"/>
          </p:cNvSpPr>
          <p:nvPr>
            <p:ph type="dt" sz="half" idx="10"/>
          </p:nvPr>
        </p:nvSpPr>
        <p:spPr/>
        <p:txBody>
          <a:bodyPr/>
          <a:lstStyle/>
          <a:p>
            <a:fld id="{D42DD515-B581-4A03-B6DD-9232CBC66BE1}" type="datetimeFigureOut">
              <a:rPr lang="en-US" smtClean="0"/>
              <a:t>1/27/2026</a:t>
            </a:fld>
            <a:endParaRPr lang="en-US"/>
          </a:p>
        </p:txBody>
      </p:sp>
      <p:sp>
        <p:nvSpPr>
          <p:cNvPr id="6" name="Footer Placeholder 5">
            <a:extLst>
              <a:ext uri="{FF2B5EF4-FFF2-40B4-BE49-F238E27FC236}">
                <a16:creationId xmlns:a16="http://schemas.microsoft.com/office/drawing/2014/main" id="{8C1FC9CF-6358-DA80-72C1-4B7B2A992B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2144A-038A-A2A7-12C2-2B23B9E6BB20}"/>
              </a:ext>
            </a:extLst>
          </p:cNvPr>
          <p:cNvSpPr>
            <a:spLocks noGrp="1"/>
          </p:cNvSpPr>
          <p:nvPr>
            <p:ph type="sldNum" sz="quarter" idx="12"/>
          </p:nvPr>
        </p:nvSpPr>
        <p:spPr/>
        <p:txBody>
          <a:bodyPr/>
          <a:lstStyle/>
          <a:p>
            <a:fld id="{90862669-F745-4B0A-87A8-F834C95707AD}" type="slidenum">
              <a:rPr lang="en-US" smtClean="0"/>
              <a:t>‹#›</a:t>
            </a:fld>
            <a:endParaRPr lang="en-US"/>
          </a:p>
        </p:txBody>
      </p:sp>
    </p:spTree>
    <p:extLst>
      <p:ext uri="{BB962C8B-B14F-4D97-AF65-F5344CB8AC3E}">
        <p14:creationId xmlns:p14="http://schemas.microsoft.com/office/powerpoint/2010/main" val="354853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FD11A7-FF71-7693-7118-35242B7BA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51DF33-F6EA-0F7C-1245-2E9C2B737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E023B-1794-548F-96A0-9900C96B19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DD515-B581-4A03-B6DD-9232CBC66BE1}" type="datetimeFigureOut">
              <a:rPr lang="en-US" smtClean="0"/>
              <a:t>1/27/2026</a:t>
            </a:fld>
            <a:endParaRPr lang="en-US"/>
          </a:p>
        </p:txBody>
      </p:sp>
      <p:sp>
        <p:nvSpPr>
          <p:cNvPr id="5" name="Footer Placeholder 4">
            <a:extLst>
              <a:ext uri="{FF2B5EF4-FFF2-40B4-BE49-F238E27FC236}">
                <a16:creationId xmlns:a16="http://schemas.microsoft.com/office/drawing/2014/main" id="{ED3176BB-A2D1-E5CB-09F5-47E57FCAF8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44853B-43CC-445D-E186-BDE0D2FA6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62669-F745-4B0A-87A8-F834C95707AD}" type="slidenum">
              <a:rPr lang="en-US" smtClean="0"/>
              <a:t>‹#›</a:t>
            </a:fld>
            <a:endParaRPr lang="en-US"/>
          </a:p>
        </p:txBody>
      </p:sp>
    </p:spTree>
    <p:extLst>
      <p:ext uri="{BB962C8B-B14F-4D97-AF65-F5344CB8AC3E}">
        <p14:creationId xmlns:p14="http://schemas.microsoft.com/office/powerpoint/2010/main" val="247364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606-95FA-F90E-64E0-8F4E543CF1AA}"/>
              </a:ext>
            </a:extLst>
          </p:cNvPr>
          <p:cNvSpPr>
            <a:spLocks noGrp="1"/>
          </p:cNvSpPr>
          <p:nvPr>
            <p:ph type="title"/>
          </p:nvPr>
        </p:nvSpPr>
        <p:spPr/>
        <p:txBody>
          <a:bodyPr/>
          <a:lstStyle/>
          <a:p>
            <a:r>
              <a:rPr lang="en-US" dirty="0"/>
              <a:t>CLICK “GET TICKETS”</a:t>
            </a:r>
          </a:p>
        </p:txBody>
      </p:sp>
      <p:pic>
        <p:nvPicPr>
          <p:cNvPr id="5" name="Picture 4" descr="Graphical user interface, text, application&#10;&#10;Description automatically generated">
            <a:extLst>
              <a:ext uri="{FF2B5EF4-FFF2-40B4-BE49-F238E27FC236}">
                <a16:creationId xmlns:a16="http://schemas.microsoft.com/office/drawing/2014/main" id="{7B0D170C-7258-1C02-E5EC-79E301C1D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509" y="1466850"/>
            <a:ext cx="7730982" cy="5391150"/>
          </a:xfrm>
          <a:prstGeom prst="rect">
            <a:avLst/>
          </a:prstGeom>
        </p:spPr>
      </p:pic>
    </p:spTree>
    <p:extLst>
      <p:ext uri="{BB962C8B-B14F-4D97-AF65-F5344CB8AC3E}">
        <p14:creationId xmlns:p14="http://schemas.microsoft.com/office/powerpoint/2010/main" val="287353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A42A-3708-B248-9A05-DDAB5865133D}"/>
              </a:ext>
            </a:extLst>
          </p:cNvPr>
          <p:cNvSpPr>
            <a:spLocks noGrp="1"/>
          </p:cNvSpPr>
          <p:nvPr>
            <p:ph type="title"/>
          </p:nvPr>
        </p:nvSpPr>
        <p:spPr/>
        <p:txBody>
          <a:bodyPr>
            <a:normAutofit/>
          </a:bodyPr>
          <a:lstStyle/>
          <a:p>
            <a:r>
              <a:rPr lang="en-US" dirty="0"/>
              <a:t>CLICK “CHECKOUT”</a:t>
            </a:r>
          </a:p>
        </p:txBody>
      </p:sp>
      <p:pic>
        <p:nvPicPr>
          <p:cNvPr id="5" name="Content Placeholder 4" descr="Graphical user interface, application&#10;&#10;Description automatically generated">
            <a:extLst>
              <a:ext uri="{FF2B5EF4-FFF2-40B4-BE49-F238E27FC236}">
                <a16:creationId xmlns:a16="http://schemas.microsoft.com/office/drawing/2014/main" id="{97F82B0D-610E-E296-DFD9-4603CF3408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832872"/>
            <a:ext cx="6291963" cy="5253727"/>
          </a:xfrm>
        </p:spPr>
      </p:pic>
      <p:sp>
        <p:nvSpPr>
          <p:cNvPr id="6" name="TextBox 5">
            <a:extLst>
              <a:ext uri="{FF2B5EF4-FFF2-40B4-BE49-F238E27FC236}">
                <a16:creationId xmlns:a16="http://schemas.microsoft.com/office/drawing/2014/main" id="{498CC5AD-034C-F6CE-48AC-152A9B248358}"/>
              </a:ext>
            </a:extLst>
          </p:cNvPr>
          <p:cNvSpPr txBox="1"/>
          <p:nvPr/>
        </p:nvSpPr>
        <p:spPr>
          <a:xfrm>
            <a:off x="838200" y="1832872"/>
            <a:ext cx="52578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IF THERE ARE SEATS NEXT TO EACH OTHER IN THE SAME ROW FOR THE NUMBER YOU REQUEST, THE SYSTEM WILL SELECT THEM FOR YOU</a:t>
            </a:r>
          </a:p>
          <a:p>
            <a:pPr marL="285750" indent="-285750">
              <a:buFont typeface="Arial" panose="020B0604020202020204" pitchFamily="34" charset="0"/>
              <a:buChar char="•"/>
            </a:pPr>
            <a:r>
              <a:rPr lang="en-US" dirty="0"/>
              <a:t>ALL OF THE SELECTED SEATS WILL SHOW UP IN THE SELECTED SEATS PORTION FOR YOU TO REVIEW PRIOR TO CLICKING “CHECKOUT”</a:t>
            </a:r>
          </a:p>
          <a:p>
            <a:pPr marL="285750" indent="-285750">
              <a:buFont typeface="Arial" panose="020B0604020202020204" pitchFamily="34" charset="0"/>
              <a:buChar char="•"/>
            </a:pPr>
            <a:r>
              <a:rPr lang="en-US" dirty="0"/>
              <a:t>THE SEATS IN THE SELECTED SEATS SECTION ARE NOT IN YOUR CART YET.  YOU WILL HAVE TO CLICK “CHECK OUT” TO CONFIRM THE SEATS.</a:t>
            </a:r>
          </a:p>
          <a:p>
            <a:pPr marL="285750" indent="-285750">
              <a:buFont typeface="Arial" panose="020B0604020202020204" pitchFamily="34" charset="0"/>
              <a:buChar char="•"/>
            </a:pPr>
            <a:r>
              <a:rPr lang="en-US" dirty="0"/>
              <a:t>IF SOMEONE HAS ALREADY CHECKED OUT WITH 1 OR MORE OF THE SEATS THAT YOU HAVE SELECTED YOU WILL HAVE TO RESTART THE PROCESS TO SELECT NEW SEATS.</a:t>
            </a:r>
          </a:p>
        </p:txBody>
      </p:sp>
    </p:spTree>
    <p:extLst>
      <p:ext uri="{BB962C8B-B14F-4D97-AF65-F5344CB8AC3E}">
        <p14:creationId xmlns:p14="http://schemas.microsoft.com/office/powerpoint/2010/main" val="280761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8718-4A54-BB8E-0916-28B443A37DC6}"/>
              </a:ext>
            </a:extLst>
          </p:cNvPr>
          <p:cNvSpPr>
            <a:spLocks noGrp="1"/>
          </p:cNvSpPr>
          <p:nvPr>
            <p:ph type="title"/>
          </p:nvPr>
        </p:nvSpPr>
        <p:spPr/>
        <p:txBody>
          <a:bodyPr>
            <a:noAutofit/>
          </a:bodyPr>
          <a:lstStyle/>
          <a:p>
            <a:r>
              <a:rPr lang="en-US" sz="3600" dirty="0"/>
              <a:t>REVIEW YOUR SEATS AND ENTER YOUR CONTACT INFORMATION BEFORE CLICKING “SUBMIT ORDER”</a:t>
            </a:r>
          </a:p>
        </p:txBody>
      </p:sp>
      <p:pic>
        <p:nvPicPr>
          <p:cNvPr id="5" name="Content Placeholder 4" descr="Graphical user interface, application&#10;&#10;Description automatically generated">
            <a:extLst>
              <a:ext uri="{FF2B5EF4-FFF2-40B4-BE49-F238E27FC236}">
                <a16:creationId xmlns:a16="http://schemas.microsoft.com/office/drawing/2014/main" id="{BDBF7EE4-C629-7C75-9035-6C347ECB0F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7559" y="1427584"/>
            <a:ext cx="3372837" cy="5347504"/>
          </a:xfrm>
        </p:spPr>
      </p:pic>
    </p:spTree>
    <p:extLst>
      <p:ext uri="{BB962C8B-B14F-4D97-AF65-F5344CB8AC3E}">
        <p14:creationId xmlns:p14="http://schemas.microsoft.com/office/powerpoint/2010/main" val="299205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37FAE-2194-7EA3-75C1-C78A9E1C8514}"/>
              </a:ext>
            </a:extLst>
          </p:cNvPr>
          <p:cNvSpPr>
            <a:spLocks noGrp="1"/>
          </p:cNvSpPr>
          <p:nvPr>
            <p:ph type="title"/>
          </p:nvPr>
        </p:nvSpPr>
        <p:spPr/>
        <p:txBody>
          <a:bodyPr>
            <a:noAutofit/>
          </a:bodyPr>
          <a:lstStyle/>
          <a:p>
            <a:r>
              <a:rPr lang="en-US" sz="3600" dirty="0"/>
              <a:t>YOU WILL BE TAKEN TO THE CONFIRMATION SCREEN AND YOUR TICKETS WILL BE EMAILED TO YOU</a:t>
            </a:r>
          </a:p>
        </p:txBody>
      </p:sp>
      <p:pic>
        <p:nvPicPr>
          <p:cNvPr id="9" name="Content Placeholder 8" descr="Graphical user interface, text, application, email&#10;&#10;Description automatically generated">
            <a:extLst>
              <a:ext uri="{FF2B5EF4-FFF2-40B4-BE49-F238E27FC236}">
                <a16:creationId xmlns:a16="http://schemas.microsoft.com/office/drawing/2014/main" id="{1552D48E-FAAC-1526-D01E-7ABACB9778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4661" y="1536954"/>
            <a:ext cx="6802015" cy="5679615"/>
          </a:xfrm>
        </p:spPr>
      </p:pic>
    </p:spTree>
    <p:extLst>
      <p:ext uri="{BB962C8B-B14F-4D97-AF65-F5344CB8AC3E}">
        <p14:creationId xmlns:p14="http://schemas.microsoft.com/office/powerpoint/2010/main" val="2975283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CDEB-025B-C3D7-368C-F122AF7A740B}"/>
              </a:ext>
            </a:extLst>
          </p:cNvPr>
          <p:cNvSpPr>
            <a:spLocks noGrp="1"/>
          </p:cNvSpPr>
          <p:nvPr>
            <p:ph type="title"/>
          </p:nvPr>
        </p:nvSpPr>
        <p:spPr/>
        <p:txBody>
          <a:bodyPr/>
          <a:lstStyle/>
          <a:p>
            <a:r>
              <a:rPr lang="en-US" dirty="0"/>
              <a:t>TO SELECT SPECIFIC SEATS, ZOOM IN ON THE MAP</a:t>
            </a:r>
          </a:p>
        </p:txBody>
      </p:sp>
      <p:pic>
        <p:nvPicPr>
          <p:cNvPr id="5" name="Content Placeholder 4" descr="Graphical user interface&#10;&#10;Description automatically generated">
            <a:extLst>
              <a:ext uri="{FF2B5EF4-FFF2-40B4-BE49-F238E27FC236}">
                <a16:creationId xmlns:a16="http://schemas.microsoft.com/office/drawing/2014/main" id="{0A11F4BD-CBAB-202E-E5FE-8720C9CA5B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4132" y="868614"/>
            <a:ext cx="7351794" cy="6138675"/>
          </a:xfrm>
        </p:spPr>
      </p:pic>
    </p:spTree>
    <p:extLst>
      <p:ext uri="{BB962C8B-B14F-4D97-AF65-F5344CB8AC3E}">
        <p14:creationId xmlns:p14="http://schemas.microsoft.com/office/powerpoint/2010/main" val="118633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8E9B-1647-4550-213A-6A7858A7FA88}"/>
              </a:ext>
            </a:extLst>
          </p:cNvPr>
          <p:cNvSpPr>
            <a:spLocks noGrp="1"/>
          </p:cNvSpPr>
          <p:nvPr>
            <p:ph type="title"/>
          </p:nvPr>
        </p:nvSpPr>
        <p:spPr/>
        <p:txBody>
          <a:bodyPr/>
          <a:lstStyle/>
          <a:p>
            <a:r>
              <a:rPr lang="en-US" dirty="0"/>
              <a:t>CLICK THE AVAILABLE “BLUE” SEAT THEN CLICK “CHOOSE SEAT” FOR EACH SEAT</a:t>
            </a:r>
          </a:p>
        </p:txBody>
      </p:sp>
      <p:pic>
        <p:nvPicPr>
          <p:cNvPr id="5" name="Content Placeholder 4" descr="Graphical user interface&#10;&#10;Description automatically generated">
            <a:extLst>
              <a:ext uri="{FF2B5EF4-FFF2-40B4-BE49-F238E27FC236}">
                <a16:creationId xmlns:a16="http://schemas.microsoft.com/office/drawing/2014/main" id="{CA279766-A34B-0F04-53B7-EC51F4AA83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 y="2197768"/>
            <a:ext cx="5417877" cy="4523874"/>
          </a:xfrm>
        </p:spPr>
      </p:pic>
      <p:pic>
        <p:nvPicPr>
          <p:cNvPr id="8" name="Picture 7" descr="Graphical user interface, application&#10;&#10;Description automatically generated">
            <a:extLst>
              <a:ext uri="{FF2B5EF4-FFF2-40B4-BE49-F238E27FC236}">
                <a16:creationId xmlns:a16="http://schemas.microsoft.com/office/drawing/2014/main" id="{A0C9EAE9-5255-1777-79F4-855816511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922" y="2197768"/>
            <a:ext cx="5417878" cy="4523874"/>
          </a:xfrm>
          <a:prstGeom prst="rect">
            <a:avLst/>
          </a:prstGeom>
        </p:spPr>
      </p:pic>
    </p:spTree>
    <p:extLst>
      <p:ext uri="{BB962C8B-B14F-4D97-AF65-F5344CB8AC3E}">
        <p14:creationId xmlns:p14="http://schemas.microsoft.com/office/powerpoint/2010/main" val="76113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A42A-3708-B248-9A05-DDAB5865133D}"/>
              </a:ext>
            </a:extLst>
          </p:cNvPr>
          <p:cNvSpPr>
            <a:spLocks noGrp="1"/>
          </p:cNvSpPr>
          <p:nvPr>
            <p:ph type="title"/>
          </p:nvPr>
        </p:nvSpPr>
        <p:spPr/>
        <p:txBody>
          <a:bodyPr>
            <a:normAutofit fontScale="90000"/>
          </a:bodyPr>
          <a:lstStyle/>
          <a:p>
            <a:r>
              <a:rPr lang="en-US" dirty="0"/>
              <a:t>CLICK “CHECKOUT” AND THIS WILL OFFICIALLY PUT THE SEATS ON HOLD FOR YOU IN YOUR CART</a:t>
            </a:r>
          </a:p>
        </p:txBody>
      </p:sp>
      <p:pic>
        <p:nvPicPr>
          <p:cNvPr id="5" name="Content Placeholder 4" descr="Graphical user interface, application&#10;&#10;Description automatically generated">
            <a:extLst>
              <a:ext uri="{FF2B5EF4-FFF2-40B4-BE49-F238E27FC236}">
                <a16:creationId xmlns:a16="http://schemas.microsoft.com/office/drawing/2014/main" id="{97F82B0D-610E-E296-DFD9-4603CF3408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2144" y="1604272"/>
            <a:ext cx="6291963" cy="5253727"/>
          </a:xfrm>
        </p:spPr>
      </p:pic>
      <p:sp>
        <p:nvSpPr>
          <p:cNvPr id="3" name="TextBox 2">
            <a:extLst>
              <a:ext uri="{FF2B5EF4-FFF2-40B4-BE49-F238E27FC236}">
                <a16:creationId xmlns:a16="http://schemas.microsoft.com/office/drawing/2014/main" id="{F2D10917-9E27-2043-541A-4C525B24340D}"/>
              </a:ext>
            </a:extLst>
          </p:cNvPr>
          <p:cNvSpPr txBox="1"/>
          <p:nvPr/>
        </p:nvSpPr>
        <p:spPr>
          <a:xfrm>
            <a:off x="838200" y="1832872"/>
            <a:ext cx="52578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ALL OF THE SELECTED SEATS WILL SHOW UP IN THE SELECTED SEATS PORTION FOR YOU TO REVIEW PRIOR TO CLICKING “CHECKOUT”</a:t>
            </a:r>
          </a:p>
          <a:p>
            <a:pPr marL="285750" indent="-285750">
              <a:buFont typeface="Arial" panose="020B0604020202020204" pitchFamily="34" charset="0"/>
              <a:buChar char="•"/>
            </a:pPr>
            <a:r>
              <a:rPr lang="en-US" dirty="0"/>
              <a:t>THE SEATS IN THE SELECTED SEATS SECTION ARE NOT IN YOUR CART YET.  YOU WILL HAVE TO CLICK “CHECK OUT” TO CONFIRM THE SEATS.</a:t>
            </a:r>
          </a:p>
          <a:p>
            <a:pPr marL="285750" indent="-285750">
              <a:buFont typeface="Arial" panose="020B0604020202020204" pitchFamily="34" charset="0"/>
              <a:buChar char="•"/>
            </a:pPr>
            <a:r>
              <a:rPr lang="en-US" dirty="0"/>
              <a:t>IF SOMEONE HAS ALREADY CHECKED OUT WITH 1 OR MORE OF THE SEATS THAT YOU HAVE SELECTED YOU WILL HAVE TO RESTART THE PROCESS TO SELECT NEW SEATS.</a:t>
            </a:r>
          </a:p>
        </p:txBody>
      </p:sp>
    </p:spTree>
    <p:extLst>
      <p:ext uri="{BB962C8B-B14F-4D97-AF65-F5344CB8AC3E}">
        <p14:creationId xmlns:p14="http://schemas.microsoft.com/office/powerpoint/2010/main" val="1848484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8718-4A54-BB8E-0916-28B443A37DC6}"/>
              </a:ext>
            </a:extLst>
          </p:cNvPr>
          <p:cNvSpPr>
            <a:spLocks noGrp="1"/>
          </p:cNvSpPr>
          <p:nvPr>
            <p:ph type="title"/>
          </p:nvPr>
        </p:nvSpPr>
        <p:spPr/>
        <p:txBody>
          <a:bodyPr>
            <a:noAutofit/>
          </a:bodyPr>
          <a:lstStyle/>
          <a:p>
            <a:r>
              <a:rPr lang="en-US" sz="3600" dirty="0"/>
              <a:t>REVIEW YOUR SEATS AND ENTER YOUR CONTACT INFORMATION BEFORE CLICKING “SUBMIT ORDER”</a:t>
            </a:r>
          </a:p>
        </p:txBody>
      </p:sp>
      <p:pic>
        <p:nvPicPr>
          <p:cNvPr id="5" name="Content Placeholder 4" descr="Graphical user interface, application&#10;&#10;Description automatically generated">
            <a:extLst>
              <a:ext uri="{FF2B5EF4-FFF2-40B4-BE49-F238E27FC236}">
                <a16:creationId xmlns:a16="http://schemas.microsoft.com/office/drawing/2014/main" id="{BDBF7EE4-C629-7C75-9035-6C347ECB0F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7559" y="1427584"/>
            <a:ext cx="3372837" cy="5347504"/>
          </a:xfrm>
        </p:spPr>
      </p:pic>
    </p:spTree>
    <p:extLst>
      <p:ext uri="{BB962C8B-B14F-4D97-AF65-F5344CB8AC3E}">
        <p14:creationId xmlns:p14="http://schemas.microsoft.com/office/powerpoint/2010/main" val="12858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79A5-8542-B0E6-7E1F-DEEA7674C238}"/>
              </a:ext>
            </a:extLst>
          </p:cNvPr>
          <p:cNvSpPr>
            <a:spLocks noGrp="1"/>
          </p:cNvSpPr>
          <p:nvPr>
            <p:ph type="title"/>
          </p:nvPr>
        </p:nvSpPr>
        <p:spPr/>
        <p:txBody>
          <a:bodyPr/>
          <a:lstStyle/>
          <a:p>
            <a:r>
              <a:rPr lang="en-US" dirty="0"/>
              <a:t>SELECTING SPECIAL NEEDS SEATING: CLICK “SPECIAL NEEDS SEATING REQUEST LINK”</a:t>
            </a:r>
          </a:p>
        </p:txBody>
      </p:sp>
      <p:pic>
        <p:nvPicPr>
          <p:cNvPr id="5" name="Content Placeholder 4" descr="Graphical user interface, text, application&#10;&#10;Description automatically generated">
            <a:extLst>
              <a:ext uri="{FF2B5EF4-FFF2-40B4-BE49-F238E27FC236}">
                <a16:creationId xmlns:a16="http://schemas.microsoft.com/office/drawing/2014/main" id="{1E11B61D-DE31-76BB-BF53-4211C64C30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0837" y="1333185"/>
            <a:ext cx="6865130" cy="5732316"/>
          </a:xfrm>
        </p:spPr>
      </p:pic>
    </p:spTree>
    <p:extLst>
      <p:ext uri="{BB962C8B-B14F-4D97-AF65-F5344CB8AC3E}">
        <p14:creationId xmlns:p14="http://schemas.microsoft.com/office/powerpoint/2010/main" val="277115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8860-CB6F-0EA8-7C26-7206B55F435F}"/>
              </a:ext>
            </a:extLst>
          </p:cNvPr>
          <p:cNvSpPr>
            <a:spLocks noGrp="1"/>
          </p:cNvSpPr>
          <p:nvPr>
            <p:ph type="title"/>
          </p:nvPr>
        </p:nvSpPr>
        <p:spPr/>
        <p:txBody>
          <a:bodyPr>
            <a:noAutofit/>
          </a:bodyPr>
          <a:lstStyle/>
          <a:p>
            <a:r>
              <a:rPr lang="en-US" sz="3600" dirty="0"/>
              <a:t>FILL OUT THE ENTIRE FORM AND CLICK “SUBMIT” OUR STAFF WILL CONTACT YOU TO FULFILL YOUR ORDER</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37E31A90-8424-385A-FFE4-716D0F3277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741" y="1834696"/>
            <a:ext cx="5360296" cy="5023304"/>
          </a:xfrm>
        </p:spPr>
      </p:pic>
    </p:spTree>
    <p:extLst>
      <p:ext uri="{BB962C8B-B14F-4D97-AF65-F5344CB8AC3E}">
        <p14:creationId xmlns:p14="http://schemas.microsoft.com/office/powerpoint/2010/main" val="3366199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222A-F9F2-830F-BE9F-730DCFBC4472}"/>
              </a:ext>
            </a:extLst>
          </p:cNvPr>
          <p:cNvSpPr>
            <a:spLocks noGrp="1"/>
          </p:cNvSpPr>
          <p:nvPr>
            <p:ph type="title"/>
          </p:nvPr>
        </p:nvSpPr>
        <p:spPr/>
        <p:txBody>
          <a:bodyPr/>
          <a:lstStyle/>
          <a:p>
            <a:r>
              <a:rPr lang="en-US" dirty="0"/>
              <a:t>TROUBLESHOOTING : ERROR MESSAGE AFTER CLICKING “CHECK OUT”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A73ADB34-55C3-E787-F0EE-6D49E0CD88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576874"/>
            <a:ext cx="6123753" cy="5113273"/>
          </a:xfrm>
        </p:spPr>
      </p:pic>
      <p:sp>
        <p:nvSpPr>
          <p:cNvPr id="6" name="TextBox 5">
            <a:extLst>
              <a:ext uri="{FF2B5EF4-FFF2-40B4-BE49-F238E27FC236}">
                <a16:creationId xmlns:a16="http://schemas.microsoft.com/office/drawing/2014/main" id="{7A6BD2DF-41D8-3025-70DA-E60D11D5BDD9}"/>
              </a:ext>
            </a:extLst>
          </p:cNvPr>
          <p:cNvSpPr txBox="1"/>
          <p:nvPr/>
        </p:nvSpPr>
        <p:spPr>
          <a:xfrm>
            <a:off x="261257" y="2897756"/>
            <a:ext cx="5682343"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ALL GRADUATES ARE LIMITED IN THE MAXIMUM NUMBER OF TICKETS ACROSS ALL ORDERS</a:t>
            </a:r>
          </a:p>
          <a:p>
            <a:pPr marL="285750" indent="-285750">
              <a:buFont typeface="Arial" panose="020B0604020202020204" pitchFamily="34" charset="0"/>
              <a:buChar char="•"/>
            </a:pPr>
            <a:r>
              <a:rPr lang="en-US" dirty="0"/>
              <a:t>IF YOU EXCEED THE MAXIMUM IN ANY ORDER WHEN YOU CLICK CHECK OUT, YOU WILL NOT BE ALLOWED TO COMPLETE YOUR ORDER AND WILL BE PROMPTED BY THIS MESSAGE AT THE TOP OF THE SCREEN</a:t>
            </a:r>
          </a:p>
          <a:p>
            <a:pPr marL="285750" indent="-285750">
              <a:buFont typeface="Arial" panose="020B0604020202020204" pitchFamily="34" charset="0"/>
              <a:buChar char="•"/>
            </a:pPr>
            <a:r>
              <a:rPr lang="en-US" dirty="0"/>
              <a:t>YOU WILL NEED TO REPEAT THE PROCESS AND </a:t>
            </a:r>
            <a:r>
              <a:rPr lang="en-US"/>
              <a:t>SELECT FEWER TICKETS </a:t>
            </a:r>
            <a:r>
              <a:rPr lang="en-US" dirty="0"/>
              <a:t>TO NOT EXCEED THE MAXIMUM ALLOTTED TO THE STUDENT</a:t>
            </a:r>
          </a:p>
        </p:txBody>
      </p:sp>
    </p:spTree>
    <p:extLst>
      <p:ext uri="{BB962C8B-B14F-4D97-AF65-F5344CB8AC3E}">
        <p14:creationId xmlns:p14="http://schemas.microsoft.com/office/powerpoint/2010/main" val="328266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A6A8-7128-52F0-B210-17F450574EA6}"/>
              </a:ext>
            </a:extLst>
          </p:cNvPr>
          <p:cNvSpPr>
            <a:spLocks noGrp="1"/>
          </p:cNvSpPr>
          <p:nvPr>
            <p:ph type="title"/>
          </p:nvPr>
        </p:nvSpPr>
        <p:spPr/>
        <p:txBody>
          <a:bodyPr/>
          <a:lstStyle/>
          <a:p>
            <a:r>
              <a:rPr lang="en-US" dirty="0"/>
              <a:t>CLICK “THANKS, GOT IT”</a:t>
            </a:r>
          </a:p>
        </p:txBody>
      </p:sp>
      <p:pic>
        <p:nvPicPr>
          <p:cNvPr id="5" name="Content Placeholder 4" descr="Graphical user interface, text, application&#10;&#10;Description automatically generated">
            <a:extLst>
              <a:ext uri="{FF2B5EF4-FFF2-40B4-BE49-F238E27FC236}">
                <a16:creationId xmlns:a16="http://schemas.microsoft.com/office/drawing/2014/main" id="{896EF5EB-1A67-29B4-15A6-DEE9B072A4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462" y="1760311"/>
            <a:ext cx="7667056" cy="5346572"/>
          </a:xfrm>
        </p:spPr>
      </p:pic>
    </p:spTree>
    <p:extLst>
      <p:ext uri="{BB962C8B-B14F-4D97-AF65-F5344CB8AC3E}">
        <p14:creationId xmlns:p14="http://schemas.microsoft.com/office/powerpoint/2010/main" val="64391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6BBD-CEB0-5ABE-A1D6-634EDCBB78C4}"/>
              </a:ext>
            </a:extLst>
          </p:cNvPr>
          <p:cNvSpPr>
            <a:spLocks noGrp="1"/>
          </p:cNvSpPr>
          <p:nvPr>
            <p:ph type="title"/>
          </p:nvPr>
        </p:nvSpPr>
        <p:spPr>
          <a:xfrm>
            <a:off x="838200" y="365125"/>
            <a:ext cx="10515600" cy="5410033"/>
          </a:xfrm>
        </p:spPr>
        <p:txBody>
          <a:bodyPr>
            <a:normAutofit/>
          </a:bodyPr>
          <a:lstStyle/>
          <a:p>
            <a:pPr algn="ctr"/>
            <a:r>
              <a:rPr lang="en-US" sz="6000" dirty="0"/>
              <a:t>IF YOU ARE HAVING ISSUES, CALL THE BERRY CENTER OFFICE AT </a:t>
            </a:r>
            <a:br>
              <a:rPr lang="en-US" sz="6000" dirty="0"/>
            </a:br>
            <a:r>
              <a:rPr lang="en-US" sz="6000" dirty="0"/>
              <a:t>(281) 894-3900</a:t>
            </a:r>
          </a:p>
        </p:txBody>
      </p:sp>
    </p:spTree>
    <p:extLst>
      <p:ext uri="{BB962C8B-B14F-4D97-AF65-F5344CB8AC3E}">
        <p14:creationId xmlns:p14="http://schemas.microsoft.com/office/powerpoint/2010/main" val="323047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0964-BB01-ABA7-3DEA-76F66F031C5C}"/>
              </a:ext>
            </a:extLst>
          </p:cNvPr>
          <p:cNvSpPr>
            <a:spLocks noGrp="1"/>
          </p:cNvSpPr>
          <p:nvPr>
            <p:ph type="title"/>
          </p:nvPr>
        </p:nvSpPr>
        <p:spPr/>
        <p:txBody>
          <a:bodyPr/>
          <a:lstStyle/>
          <a:p>
            <a:r>
              <a:rPr lang="en-US" dirty="0"/>
              <a:t>CLICK “HAVE A PASSCODE?”</a:t>
            </a:r>
          </a:p>
        </p:txBody>
      </p:sp>
      <p:pic>
        <p:nvPicPr>
          <p:cNvPr id="5" name="Content Placeholder 4" descr="Graphical user interface, application&#10;&#10;Description automatically generated">
            <a:extLst>
              <a:ext uri="{FF2B5EF4-FFF2-40B4-BE49-F238E27FC236}">
                <a16:creationId xmlns:a16="http://schemas.microsoft.com/office/drawing/2014/main" id="{02FC7D8C-C2EE-3B75-D631-9335A6FDE2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0662" y="1475049"/>
            <a:ext cx="6446725" cy="5382952"/>
          </a:xfrm>
        </p:spPr>
      </p:pic>
    </p:spTree>
    <p:extLst>
      <p:ext uri="{BB962C8B-B14F-4D97-AF65-F5344CB8AC3E}">
        <p14:creationId xmlns:p14="http://schemas.microsoft.com/office/powerpoint/2010/main" val="371185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6FC6-EF84-EF9A-48C9-45A3145634AF}"/>
              </a:ext>
            </a:extLst>
          </p:cNvPr>
          <p:cNvSpPr>
            <a:spLocks noGrp="1"/>
          </p:cNvSpPr>
          <p:nvPr>
            <p:ph type="title"/>
          </p:nvPr>
        </p:nvSpPr>
        <p:spPr/>
        <p:txBody>
          <a:bodyPr>
            <a:normAutofit/>
          </a:bodyPr>
          <a:lstStyle/>
          <a:p>
            <a:r>
              <a:rPr lang="en-US" sz="3200" dirty="0"/>
              <a:t>ENTER PASSCODE “STUDENT ID AND 8 DIGIT BIRTHDATE”</a:t>
            </a:r>
          </a:p>
        </p:txBody>
      </p:sp>
      <p:pic>
        <p:nvPicPr>
          <p:cNvPr id="5" name="Content Placeholder 4" descr="Graphical user interface, application&#10;&#10;Description automatically generated">
            <a:extLst>
              <a:ext uri="{FF2B5EF4-FFF2-40B4-BE49-F238E27FC236}">
                <a16:creationId xmlns:a16="http://schemas.microsoft.com/office/drawing/2014/main" id="{C105BB04-2E0F-0F68-4D65-6F4921A781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9324" y="1363467"/>
            <a:ext cx="6549362" cy="5468653"/>
          </a:xfrm>
        </p:spPr>
      </p:pic>
    </p:spTree>
    <p:extLst>
      <p:ext uri="{BB962C8B-B14F-4D97-AF65-F5344CB8AC3E}">
        <p14:creationId xmlns:p14="http://schemas.microsoft.com/office/powerpoint/2010/main" val="281096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8C43-2FEA-BBA4-B6B6-614CF163B8E9}"/>
              </a:ext>
            </a:extLst>
          </p:cNvPr>
          <p:cNvSpPr>
            <a:spLocks noGrp="1"/>
          </p:cNvSpPr>
          <p:nvPr>
            <p:ph type="title"/>
          </p:nvPr>
        </p:nvSpPr>
        <p:spPr/>
        <p:txBody>
          <a:bodyPr/>
          <a:lstStyle/>
          <a:p>
            <a:r>
              <a:rPr lang="en-US" dirty="0"/>
              <a:t>CLICK “APPLY”</a:t>
            </a:r>
          </a:p>
        </p:txBody>
      </p:sp>
      <p:pic>
        <p:nvPicPr>
          <p:cNvPr id="5" name="Content Placeholder 4" descr="Graphical user interface, application&#10;&#10;Description automatically generated">
            <a:extLst>
              <a:ext uri="{FF2B5EF4-FFF2-40B4-BE49-F238E27FC236}">
                <a16:creationId xmlns:a16="http://schemas.microsoft.com/office/drawing/2014/main" id="{9FC84DEB-F402-8F7F-6F3B-F16935205E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4719" y="1342601"/>
            <a:ext cx="6605346" cy="5515399"/>
          </a:xfrm>
        </p:spPr>
      </p:pic>
    </p:spTree>
    <p:extLst>
      <p:ext uri="{BB962C8B-B14F-4D97-AF65-F5344CB8AC3E}">
        <p14:creationId xmlns:p14="http://schemas.microsoft.com/office/powerpoint/2010/main" val="426710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A6A8-7128-52F0-B210-17F450574EA6}"/>
              </a:ext>
            </a:extLst>
          </p:cNvPr>
          <p:cNvSpPr>
            <a:spLocks noGrp="1"/>
          </p:cNvSpPr>
          <p:nvPr>
            <p:ph type="title"/>
          </p:nvPr>
        </p:nvSpPr>
        <p:spPr/>
        <p:txBody>
          <a:bodyPr/>
          <a:lstStyle/>
          <a:p>
            <a:r>
              <a:rPr lang="en-US" dirty="0"/>
              <a:t>CLICK “THANKS, GOT IT” AGAIN</a:t>
            </a:r>
          </a:p>
        </p:txBody>
      </p:sp>
      <p:pic>
        <p:nvPicPr>
          <p:cNvPr id="5" name="Content Placeholder 4" descr="Graphical user interface, text, application&#10;&#10;Description automatically generated">
            <a:extLst>
              <a:ext uri="{FF2B5EF4-FFF2-40B4-BE49-F238E27FC236}">
                <a16:creationId xmlns:a16="http://schemas.microsoft.com/office/drawing/2014/main" id="{896EF5EB-1A67-29B4-15A6-DEE9B072A4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462" y="1760311"/>
            <a:ext cx="7667056" cy="5346572"/>
          </a:xfrm>
        </p:spPr>
      </p:pic>
    </p:spTree>
    <p:extLst>
      <p:ext uri="{BB962C8B-B14F-4D97-AF65-F5344CB8AC3E}">
        <p14:creationId xmlns:p14="http://schemas.microsoft.com/office/powerpoint/2010/main" val="425143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C20F-582E-BCBE-A609-55A9BBDEFEC2}"/>
              </a:ext>
            </a:extLst>
          </p:cNvPr>
          <p:cNvSpPr>
            <a:spLocks noGrp="1"/>
          </p:cNvSpPr>
          <p:nvPr>
            <p:ph type="title"/>
          </p:nvPr>
        </p:nvSpPr>
        <p:spPr/>
        <p:txBody>
          <a:bodyPr/>
          <a:lstStyle/>
          <a:p>
            <a:r>
              <a:rPr lang="en-US" dirty="0"/>
              <a:t>IF YOUR CODE IS CORRECT IT WILL SHOW UP BELOW THE DRIVING MAP</a:t>
            </a:r>
          </a:p>
        </p:txBody>
      </p:sp>
      <p:pic>
        <p:nvPicPr>
          <p:cNvPr id="5" name="Content Placeholder 4" descr="Graphical user interface, text, application&#10;&#10;Description automatically generated">
            <a:extLst>
              <a:ext uri="{FF2B5EF4-FFF2-40B4-BE49-F238E27FC236}">
                <a16:creationId xmlns:a16="http://schemas.microsoft.com/office/drawing/2014/main" id="{D54CD2C8-9F04-7FF5-98B6-A84D03F589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8327" y="1445345"/>
            <a:ext cx="6482298" cy="5412655"/>
          </a:xfrm>
        </p:spPr>
      </p:pic>
    </p:spTree>
    <p:extLst>
      <p:ext uri="{BB962C8B-B14F-4D97-AF65-F5344CB8AC3E}">
        <p14:creationId xmlns:p14="http://schemas.microsoft.com/office/powerpoint/2010/main" val="358699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CDEB-025B-C3D7-368C-F122AF7A740B}"/>
              </a:ext>
            </a:extLst>
          </p:cNvPr>
          <p:cNvSpPr>
            <a:spLocks noGrp="1"/>
          </p:cNvSpPr>
          <p:nvPr>
            <p:ph type="title"/>
          </p:nvPr>
        </p:nvSpPr>
        <p:spPr/>
        <p:txBody>
          <a:bodyPr/>
          <a:lstStyle/>
          <a:p>
            <a:r>
              <a:rPr lang="en-US" dirty="0"/>
              <a:t>ZOOM IN ON THE MAP TO SEE SECTION NUMBERS AND AVAILABLE “BLUE” SEATS</a:t>
            </a:r>
          </a:p>
        </p:txBody>
      </p:sp>
      <p:pic>
        <p:nvPicPr>
          <p:cNvPr id="5" name="Content Placeholder 4" descr="Graphical user interface&#10;&#10;Description automatically generated">
            <a:extLst>
              <a:ext uri="{FF2B5EF4-FFF2-40B4-BE49-F238E27FC236}">
                <a16:creationId xmlns:a16="http://schemas.microsoft.com/office/drawing/2014/main" id="{0A11F4BD-CBAB-202E-E5FE-8720C9CA5B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4132" y="868614"/>
            <a:ext cx="7351794" cy="6138675"/>
          </a:xfrm>
        </p:spPr>
      </p:pic>
    </p:spTree>
    <p:extLst>
      <p:ext uri="{BB962C8B-B14F-4D97-AF65-F5344CB8AC3E}">
        <p14:creationId xmlns:p14="http://schemas.microsoft.com/office/powerpoint/2010/main" val="5059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59FF-B519-BABF-2754-E3B06B6041AF}"/>
              </a:ext>
            </a:extLst>
          </p:cNvPr>
          <p:cNvSpPr>
            <a:spLocks noGrp="1"/>
          </p:cNvSpPr>
          <p:nvPr>
            <p:ph type="title"/>
          </p:nvPr>
        </p:nvSpPr>
        <p:spPr/>
        <p:txBody>
          <a:bodyPr>
            <a:normAutofit fontScale="90000"/>
          </a:bodyPr>
          <a:lstStyle/>
          <a:p>
            <a:r>
              <a:rPr lang="en-US" dirty="0"/>
              <a:t>FASTEST WAY TO RESERVE, SELECT THE QUANTITY AND SECTION YOU WANT TO SIT AND CLICK “FIND TICKETS”</a:t>
            </a:r>
          </a:p>
        </p:txBody>
      </p:sp>
      <p:pic>
        <p:nvPicPr>
          <p:cNvPr id="5" name="Content Placeholder 4" descr="Graphical user interface, diagram&#10;&#10;Description automatically generated">
            <a:extLst>
              <a:ext uri="{FF2B5EF4-FFF2-40B4-BE49-F238E27FC236}">
                <a16:creationId xmlns:a16="http://schemas.microsoft.com/office/drawing/2014/main" id="{EE305E4F-0E0A-D8D0-070D-8F22DF12AF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27" y="1873283"/>
            <a:ext cx="6471714" cy="5403817"/>
          </a:xfrm>
        </p:spPr>
      </p:pic>
      <p:pic>
        <p:nvPicPr>
          <p:cNvPr id="7" name="Picture 6" descr="Diagram&#10;&#10;Description automatically generated">
            <a:extLst>
              <a:ext uri="{FF2B5EF4-FFF2-40B4-BE49-F238E27FC236}">
                <a16:creationId xmlns:a16="http://schemas.microsoft.com/office/drawing/2014/main" id="{ACDFC335-4F5B-6F32-08D2-E87277109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176" y="1845252"/>
            <a:ext cx="6644073" cy="5547735"/>
          </a:xfrm>
          <a:prstGeom prst="rect">
            <a:avLst/>
          </a:prstGeom>
        </p:spPr>
      </p:pic>
    </p:spTree>
    <p:extLst>
      <p:ext uri="{BB962C8B-B14F-4D97-AF65-F5344CB8AC3E}">
        <p14:creationId xmlns:p14="http://schemas.microsoft.com/office/powerpoint/2010/main" val="264032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493</Words>
  <Application>Microsoft Office PowerPoint</Application>
  <PresentationFormat>Widescreen</PresentationFormat>
  <Paragraphs>30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CLICK “GET TICKETS”</vt:lpstr>
      <vt:lpstr>CLICK “THANKS, GOT IT”</vt:lpstr>
      <vt:lpstr>CLICK “HAVE A PASSCODE?”</vt:lpstr>
      <vt:lpstr>ENTER PASSCODE “STUDENT ID AND 8 DIGIT BIRTHDATE”</vt:lpstr>
      <vt:lpstr>CLICK “APPLY”</vt:lpstr>
      <vt:lpstr>CLICK “THANKS, GOT IT” AGAIN</vt:lpstr>
      <vt:lpstr>IF YOUR CODE IS CORRECT IT WILL SHOW UP BELOW THE DRIVING MAP</vt:lpstr>
      <vt:lpstr>ZOOM IN ON THE MAP TO SEE SECTION NUMBERS AND AVAILABLE “BLUE” SEATS</vt:lpstr>
      <vt:lpstr>FASTEST WAY TO RESERVE, SELECT THE QUANTITY AND SECTION YOU WANT TO SIT AND CLICK “FIND TICKETS”</vt:lpstr>
      <vt:lpstr>CLICK “CHECKOUT”</vt:lpstr>
      <vt:lpstr>REVIEW YOUR SEATS AND ENTER YOUR CONTACT INFORMATION BEFORE CLICKING “SUBMIT ORDER”</vt:lpstr>
      <vt:lpstr>YOU WILL BE TAKEN TO THE CONFIRMATION SCREEN AND YOUR TICKETS WILL BE EMAILED TO YOU</vt:lpstr>
      <vt:lpstr>TO SELECT SPECIFIC SEATS, ZOOM IN ON THE MAP</vt:lpstr>
      <vt:lpstr>CLICK THE AVAILABLE “BLUE” SEAT THEN CLICK “CHOOSE SEAT” FOR EACH SEAT</vt:lpstr>
      <vt:lpstr>CLICK “CHECKOUT” AND THIS WILL OFFICIALLY PUT THE SEATS ON HOLD FOR YOU IN YOUR CART</vt:lpstr>
      <vt:lpstr>REVIEW YOUR SEATS AND ENTER YOUR CONTACT INFORMATION BEFORE CLICKING “SUBMIT ORDER”</vt:lpstr>
      <vt:lpstr>SELECTING SPECIAL NEEDS SEATING: CLICK “SPECIAL NEEDS SEATING REQUEST LINK”</vt:lpstr>
      <vt:lpstr>FILL OUT THE ENTIRE FORM AND CLICK “SUBMIT” OUR STAFF WILL CONTACT YOU TO FULFILL YOUR ORDER</vt:lpstr>
      <vt:lpstr>TROUBLESHOOTING : ERROR MESSAGE AFTER CLICKING “CHECK OUT” </vt:lpstr>
      <vt:lpstr>IF YOU ARE HAVING ISSUES, CALL THE BERRY CENTER OFFICE AT  (281) 894-3900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“GET TICKETS”</dc:title>
  <dc:creator>Devon Perry</dc:creator>
  <cp:lastModifiedBy>Devon Perry</cp:lastModifiedBy>
  <cp:revision>1</cp:revision>
  <dcterms:created xsi:type="dcterms:W3CDTF">2023-04-20T18:20:48Z</dcterms:created>
  <dcterms:modified xsi:type="dcterms:W3CDTF">2026-01-27T16:35:04Z</dcterms:modified>
</cp:coreProperties>
</file>