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93"/>
    <p:restoredTop sz="94718"/>
  </p:normalViewPr>
  <p:slideViewPr>
    <p:cSldViewPr snapToGrid="0">
      <p:cViewPr varScale="1">
        <p:scale>
          <a:sx n="96" d="100"/>
          <a:sy n="96" d="100"/>
        </p:scale>
        <p:origin x="17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B2F13-4C5C-ED42-9CC8-6FD2282D629E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542F3-C89B-7847-A7F0-3EF3588E0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642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Leave a half inch white space between the graphics to allow for trimming.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0567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168CDC-A283-1658-684A-54E8C77CCA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543E018-7C3B-6AC7-F986-BB0A192CD7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246830A-55CB-CC17-4F98-F0F9B545E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Leave a half inch white space between the graphics to allow for trimming.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Export as .PDF for printing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9DC12-5DA3-9B74-DA0E-DD2984A4A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7542F3-C89B-7847-A7F0-3EF3588E0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29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09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9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631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3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>
                    <a:tint val="82000"/>
                  </a:schemeClr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82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82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8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605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82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469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575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17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32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14A3-0475-E043-B822-C7AAE161F890}" type="datetimeFigureOut">
              <a:rPr lang="en-US" smtClean="0"/>
              <a:t>8/23/25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E2FC47E-0F39-7D4D-BFE6-2308E4457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342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hills with clouds&#10;&#10;AI-generated content may be incorrect.">
            <a:extLst>
              <a:ext uri="{FF2B5EF4-FFF2-40B4-BE49-F238E27FC236}">
                <a16:creationId xmlns:a16="http://schemas.microsoft.com/office/drawing/2014/main" id="{9DDF0036-4DDC-3BDA-D7F2-0C128DC010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62142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2120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50A498-F847-E501-2C29-692E045CC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hills with clouds&#10;&#10;AI-generated content may be incorrect.">
            <a:extLst>
              <a:ext uri="{FF2B5EF4-FFF2-40B4-BE49-F238E27FC236}">
                <a16:creationId xmlns:a16="http://schemas.microsoft.com/office/drawing/2014/main" id="{A880E65F-AA31-E5B4-0B95-071738FE2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62142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481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42</Words>
  <Application>Microsoft Macintosh PowerPoint</Application>
  <PresentationFormat>Custom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Sonya Rodriguez</dc:creator>
  <cp:lastModifiedBy>Sonya Rodriguez</cp:lastModifiedBy>
  <cp:revision>3</cp:revision>
  <dcterms:created xsi:type="dcterms:W3CDTF">2025-08-23T14:38:49Z</dcterms:created>
  <dcterms:modified xsi:type="dcterms:W3CDTF">2025-08-23T15:07:37Z</dcterms:modified>
</cp:coreProperties>
</file>