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93"/>
    <p:restoredTop sz="94718"/>
  </p:normalViewPr>
  <p:slideViewPr>
    <p:cSldViewPr snapToGrid="0">
      <p:cViewPr varScale="1">
        <p:scale>
          <a:sx n="96" d="100"/>
          <a:sy n="96" d="100"/>
        </p:scale>
        <p:origin x="176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B2F13-4C5C-ED42-9CC8-6FD2282D629E}" type="datetimeFigureOut">
              <a:rPr lang="en-US" smtClean="0"/>
              <a:t>8/23/25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542F3-C89B-7847-A7F0-3EF3588E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42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Export as .PDF for printing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7542F3-C89B-7847-A7F0-3EF3588E04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56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91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9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3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3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8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605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82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69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7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017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2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4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different types of clouds&#10;&#10;AI-generated content may be incorrect.">
            <a:extLst>
              <a:ext uri="{FF2B5EF4-FFF2-40B4-BE49-F238E27FC236}">
                <a16:creationId xmlns:a16="http://schemas.microsoft.com/office/drawing/2014/main" id="{FEBBAF79-577A-0A38-5230-DE78ECEF54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0" y="6349"/>
            <a:ext cx="10052050" cy="7764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120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7</Words>
  <Application>Microsoft Macintosh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Sonya Rodriguez</dc:creator>
  <cp:lastModifiedBy>Sonya Rodriguez</cp:lastModifiedBy>
  <cp:revision>3</cp:revision>
  <dcterms:created xsi:type="dcterms:W3CDTF">2025-08-23T14:38:49Z</dcterms:created>
  <dcterms:modified xsi:type="dcterms:W3CDTF">2025-08-23T15:01:19Z</dcterms:modified>
</cp:coreProperties>
</file>