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55448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90"/>
    <p:restoredTop sz="94718"/>
  </p:normalViewPr>
  <p:slideViewPr>
    <p:cSldViewPr snapToGrid="0">
      <p:cViewPr>
        <p:scale>
          <a:sx n="73" d="100"/>
          <a:sy n="73" d="100"/>
        </p:scale>
        <p:origin x="144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B2F13-4C5C-ED42-9CC8-6FD2282D629E}" type="datetimeFigureOut">
              <a:rPr lang="en-US" smtClean="0"/>
              <a:t>8/23/25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44575" y="1143000"/>
            <a:ext cx="47688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542F3-C89B-7847-A7F0-3EF3588E0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42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12896" rtl="0" eaLnBrk="1" latinLnBrk="0" hangingPunct="1">
      <a:defRPr sz="1723" kern="1200">
        <a:solidFill>
          <a:schemeClr val="tx1"/>
        </a:solidFill>
        <a:latin typeface="+mn-lt"/>
        <a:ea typeface="+mn-ea"/>
        <a:cs typeface="+mn-cs"/>
      </a:defRPr>
    </a:lvl1pPr>
    <a:lvl2pPr marL="656448" algn="l" defTabSz="1312896" rtl="0" eaLnBrk="1" latinLnBrk="0" hangingPunct="1">
      <a:defRPr sz="1723" kern="1200">
        <a:solidFill>
          <a:schemeClr val="tx1"/>
        </a:solidFill>
        <a:latin typeface="+mn-lt"/>
        <a:ea typeface="+mn-ea"/>
        <a:cs typeface="+mn-cs"/>
      </a:defRPr>
    </a:lvl2pPr>
    <a:lvl3pPr marL="1312896" algn="l" defTabSz="1312896" rtl="0" eaLnBrk="1" latinLnBrk="0" hangingPunct="1">
      <a:defRPr sz="1723" kern="1200">
        <a:solidFill>
          <a:schemeClr val="tx1"/>
        </a:solidFill>
        <a:latin typeface="+mn-lt"/>
        <a:ea typeface="+mn-ea"/>
        <a:cs typeface="+mn-cs"/>
      </a:defRPr>
    </a:lvl3pPr>
    <a:lvl4pPr marL="1969343" algn="l" defTabSz="1312896" rtl="0" eaLnBrk="1" latinLnBrk="0" hangingPunct="1">
      <a:defRPr sz="1723" kern="1200">
        <a:solidFill>
          <a:schemeClr val="tx1"/>
        </a:solidFill>
        <a:latin typeface="+mn-lt"/>
        <a:ea typeface="+mn-ea"/>
        <a:cs typeface="+mn-cs"/>
      </a:defRPr>
    </a:lvl4pPr>
    <a:lvl5pPr marL="2625791" algn="l" defTabSz="1312896" rtl="0" eaLnBrk="1" latinLnBrk="0" hangingPunct="1">
      <a:defRPr sz="1723" kern="1200">
        <a:solidFill>
          <a:schemeClr val="tx1"/>
        </a:solidFill>
        <a:latin typeface="+mn-lt"/>
        <a:ea typeface="+mn-ea"/>
        <a:cs typeface="+mn-cs"/>
      </a:defRPr>
    </a:lvl5pPr>
    <a:lvl6pPr marL="3282239" algn="l" defTabSz="1312896" rtl="0" eaLnBrk="1" latinLnBrk="0" hangingPunct="1">
      <a:defRPr sz="1723" kern="1200">
        <a:solidFill>
          <a:schemeClr val="tx1"/>
        </a:solidFill>
        <a:latin typeface="+mn-lt"/>
        <a:ea typeface="+mn-ea"/>
        <a:cs typeface="+mn-cs"/>
      </a:defRPr>
    </a:lvl6pPr>
    <a:lvl7pPr marL="3938687" algn="l" defTabSz="1312896" rtl="0" eaLnBrk="1" latinLnBrk="0" hangingPunct="1">
      <a:defRPr sz="1723" kern="1200">
        <a:solidFill>
          <a:schemeClr val="tx1"/>
        </a:solidFill>
        <a:latin typeface="+mn-lt"/>
        <a:ea typeface="+mn-ea"/>
        <a:cs typeface="+mn-cs"/>
      </a:defRPr>
    </a:lvl7pPr>
    <a:lvl8pPr marL="4595134" algn="l" defTabSz="1312896" rtl="0" eaLnBrk="1" latinLnBrk="0" hangingPunct="1">
      <a:defRPr sz="1723" kern="1200">
        <a:solidFill>
          <a:schemeClr val="tx1"/>
        </a:solidFill>
        <a:latin typeface="+mn-lt"/>
        <a:ea typeface="+mn-ea"/>
        <a:cs typeface="+mn-cs"/>
      </a:defRPr>
    </a:lvl8pPr>
    <a:lvl9pPr marL="5251582" algn="l" defTabSz="1312896" rtl="0" eaLnBrk="1" latinLnBrk="0" hangingPunct="1">
      <a:defRPr sz="172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44575" y="1143000"/>
            <a:ext cx="47688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Export as .PDF for printing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7542F3-C89B-7847-A7F0-3EF3588E04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56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860" y="1646133"/>
            <a:ext cx="13213080" cy="3501813"/>
          </a:xfrm>
        </p:spPr>
        <p:txBody>
          <a:bodyPr anchor="b"/>
          <a:lstStyle>
            <a:lvl1pPr algn="ctr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3100" y="5282989"/>
            <a:ext cx="11658600" cy="2428451"/>
          </a:xfrm>
        </p:spPr>
        <p:txBody>
          <a:bodyPr/>
          <a:lstStyle>
            <a:lvl1pPr marL="0" indent="0" algn="ctr">
              <a:buNone/>
              <a:defRPr sz="3520"/>
            </a:lvl1pPr>
            <a:lvl2pPr marL="670575" indent="0" algn="ctr">
              <a:buNone/>
              <a:defRPr sz="2933"/>
            </a:lvl2pPr>
            <a:lvl3pPr marL="1341150" indent="0" algn="ctr">
              <a:buNone/>
              <a:defRPr sz="2640"/>
            </a:lvl3pPr>
            <a:lvl4pPr marL="2011726" indent="0" algn="ctr">
              <a:buNone/>
              <a:defRPr sz="2347"/>
            </a:lvl4pPr>
            <a:lvl5pPr marL="2682301" indent="0" algn="ctr">
              <a:buNone/>
              <a:defRPr sz="2347"/>
            </a:lvl5pPr>
            <a:lvl6pPr marL="3352876" indent="0" algn="ctr">
              <a:buNone/>
              <a:defRPr sz="2347"/>
            </a:lvl6pPr>
            <a:lvl7pPr marL="4023451" indent="0" algn="ctr">
              <a:buNone/>
              <a:defRPr sz="2347"/>
            </a:lvl7pPr>
            <a:lvl8pPr marL="4694027" indent="0" algn="ctr">
              <a:buNone/>
              <a:defRPr sz="2347"/>
            </a:lvl8pPr>
            <a:lvl9pPr marL="5364602" indent="0" algn="ctr">
              <a:buNone/>
              <a:defRPr sz="234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55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083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24248" y="535517"/>
            <a:ext cx="3351848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8706" y="535517"/>
            <a:ext cx="9861233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38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19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610" y="2507618"/>
            <a:ext cx="13407390" cy="4184014"/>
          </a:xfrm>
        </p:spPr>
        <p:txBody>
          <a:bodyPr anchor="b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0610" y="6731215"/>
            <a:ext cx="13407390" cy="2200274"/>
          </a:xfrm>
        </p:spPr>
        <p:txBody>
          <a:bodyPr/>
          <a:lstStyle>
            <a:lvl1pPr marL="0" indent="0">
              <a:buNone/>
              <a:defRPr sz="3520">
                <a:solidFill>
                  <a:schemeClr val="tx1">
                    <a:tint val="82000"/>
                  </a:schemeClr>
                </a:solidFill>
              </a:defRPr>
            </a:lvl1pPr>
            <a:lvl2pPr marL="670575" indent="0">
              <a:buNone/>
              <a:defRPr sz="2933">
                <a:solidFill>
                  <a:schemeClr val="tx1">
                    <a:tint val="82000"/>
                  </a:schemeClr>
                </a:solidFill>
              </a:defRPr>
            </a:lvl2pPr>
            <a:lvl3pPr marL="134115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3pPr>
            <a:lvl4pPr marL="2011726" indent="0">
              <a:buNone/>
              <a:defRPr sz="2347">
                <a:solidFill>
                  <a:schemeClr val="tx1">
                    <a:tint val="82000"/>
                  </a:schemeClr>
                </a:solidFill>
              </a:defRPr>
            </a:lvl4pPr>
            <a:lvl5pPr marL="2682301" indent="0">
              <a:buNone/>
              <a:defRPr sz="2347">
                <a:solidFill>
                  <a:schemeClr val="tx1">
                    <a:tint val="82000"/>
                  </a:schemeClr>
                </a:solidFill>
              </a:defRPr>
            </a:lvl5pPr>
            <a:lvl6pPr marL="3352876" indent="0">
              <a:buNone/>
              <a:defRPr sz="2347">
                <a:solidFill>
                  <a:schemeClr val="tx1">
                    <a:tint val="82000"/>
                  </a:schemeClr>
                </a:solidFill>
              </a:defRPr>
            </a:lvl6pPr>
            <a:lvl7pPr marL="4023451" indent="0">
              <a:buNone/>
              <a:defRPr sz="2347">
                <a:solidFill>
                  <a:schemeClr val="tx1">
                    <a:tint val="82000"/>
                  </a:schemeClr>
                </a:solidFill>
              </a:defRPr>
            </a:lvl7pPr>
            <a:lvl8pPr marL="4694027" indent="0">
              <a:buNone/>
              <a:defRPr sz="2347">
                <a:solidFill>
                  <a:schemeClr val="tx1">
                    <a:tint val="82000"/>
                  </a:schemeClr>
                </a:solidFill>
              </a:defRPr>
            </a:lvl8pPr>
            <a:lvl9pPr marL="5364602" indent="0">
              <a:buNone/>
              <a:defRPr sz="234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36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8705" y="2677584"/>
            <a:ext cx="660654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69555" y="2677584"/>
            <a:ext cx="660654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7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535519"/>
            <a:ext cx="13407390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0731" y="2465706"/>
            <a:ext cx="6576178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0731" y="3674110"/>
            <a:ext cx="6576178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69556" y="2465706"/>
            <a:ext cx="6608565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69556" y="3674110"/>
            <a:ext cx="6608565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96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14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670560"/>
            <a:ext cx="5013603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8565" y="1448226"/>
            <a:ext cx="7869555" cy="7147983"/>
          </a:xfrm>
        </p:spPr>
        <p:txBody>
          <a:bodyPr/>
          <a:lstStyle>
            <a:lvl1pPr>
              <a:defRPr sz="4693"/>
            </a:lvl1pPr>
            <a:lvl2pPr>
              <a:defRPr sz="4107"/>
            </a:lvl2pPr>
            <a:lvl3pPr>
              <a:defRPr sz="3520"/>
            </a:lvl3pPr>
            <a:lvl4pPr>
              <a:defRPr sz="2933"/>
            </a:lvl4pPr>
            <a:lvl5pPr>
              <a:defRPr sz="2933"/>
            </a:lvl5pPr>
            <a:lvl6pPr>
              <a:defRPr sz="2933"/>
            </a:lvl6pPr>
            <a:lvl7pPr>
              <a:defRPr sz="2933"/>
            </a:lvl7pPr>
            <a:lvl8pPr>
              <a:defRPr sz="2933"/>
            </a:lvl8pPr>
            <a:lvl9pPr>
              <a:defRPr sz="29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0730" y="3017520"/>
            <a:ext cx="5013603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12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670560"/>
            <a:ext cx="5013603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8565" y="1448226"/>
            <a:ext cx="7869555" cy="7147983"/>
          </a:xfrm>
        </p:spPr>
        <p:txBody>
          <a:bodyPr anchor="t"/>
          <a:lstStyle>
            <a:lvl1pPr marL="0" indent="0">
              <a:buNone/>
              <a:defRPr sz="4693"/>
            </a:lvl1pPr>
            <a:lvl2pPr marL="670575" indent="0">
              <a:buNone/>
              <a:defRPr sz="4107"/>
            </a:lvl2pPr>
            <a:lvl3pPr marL="1341150" indent="0">
              <a:buNone/>
              <a:defRPr sz="3520"/>
            </a:lvl3pPr>
            <a:lvl4pPr marL="2011726" indent="0">
              <a:buNone/>
              <a:defRPr sz="2933"/>
            </a:lvl4pPr>
            <a:lvl5pPr marL="2682301" indent="0">
              <a:buNone/>
              <a:defRPr sz="2933"/>
            </a:lvl5pPr>
            <a:lvl6pPr marL="3352876" indent="0">
              <a:buNone/>
              <a:defRPr sz="2933"/>
            </a:lvl6pPr>
            <a:lvl7pPr marL="4023451" indent="0">
              <a:buNone/>
              <a:defRPr sz="2933"/>
            </a:lvl7pPr>
            <a:lvl8pPr marL="4694027" indent="0">
              <a:buNone/>
              <a:defRPr sz="2933"/>
            </a:lvl8pPr>
            <a:lvl9pPr marL="5364602" indent="0">
              <a:buNone/>
              <a:defRPr sz="29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0730" y="3017520"/>
            <a:ext cx="5013603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4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8705" y="535519"/>
            <a:ext cx="1340739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8705" y="2677584"/>
            <a:ext cx="1340739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8705" y="9322649"/>
            <a:ext cx="34975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9215" y="9322649"/>
            <a:ext cx="524637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8515" y="9322649"/>
            <a:ext cx="34975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0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41150" rtl="0" eaLnBrk="1" latinLnBrk="0" hangingPunct="1">
        <a:lnSpc>
          <a:spcPct val="90000"/>
        </a:lnSpc>
        <a:spcBef>
          <a:spcPct val="0"/>
        </a:spcBef>
        <a:buNone/>
        <a:defRPr sz="64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288" indent="-335288" algn="l" defTabSz="134115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4107" kern="1200">
          <a:solidFill>
            <a:schemeClr val="tx1"/>
          </a:solidFill>
          <a:latin typeface="+mn-lt"/>
          <a:ea typeface="+mn-ea"/>
          <a:cs typeface="+mn-cs"/>
        </a:defRPr>
      </a:lvl1pPr>
      <a:lvl2pPr marL="100586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676438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234701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301758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68816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73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931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890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75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5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72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30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7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45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4027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602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three different views of a green field&#10;&#10;AI-generated content may be incorrect.">
            <a:extLst>
              <a:ext uri="{FF2B5EF4-FFF2-40B4-BE49-F238E27FC236}">
                <a16:creationId xmlns:a16="http://schemas.microsoft.com/office/drawing/2014/main" id="{F1E24CA8-792C-22CB-7015-E49F8DE0E9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99" y="19049"/>
            <a:ext cx="15523460" cy="1003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120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7</Words>
  <Application>Microsoft Macintosh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Sonya Rodriguez</dc:creator>
  <cp:lastModifiedBy>Sonya Rodriguez</cp:lastModifiedBy>
  <cp:revision>7</cp:revision>
  <dcterms:created xsi:type="dcterms:W3CDTF">2025-08-23T14:38:49Z</dcterms:created>
  <dcterms:modified xsi:type="dcterms:W3CDTF">2025-08-23T15:00:59Z</dcterms:modified>
</cp:coreProperties>
</file>