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3"/>
    <p:restoredTop sz="94718"/>
  </p:normalViewPr>
  <p:slideViewPr>
    <p:cSldViewPr snapToGrid="0">
      <p:cViewPr varScale="1">
        <p:scale>
          <a:sx n="94" d="100"/>
          <a:sy n="94" d="100"/>
        </p:scale>
        <p:origin x="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Leave a half inch white space between the graphics to allow for trimming.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76444-784C-ACFA-BB31-0BEF4E7C1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1F3B4F9-BCA4-979D-AD34-D2DCB2C704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236788" y="1143000"/>
            <a:ext cx="238442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937013-B9C6-7041-713D-01FD09116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Leave a half inch white space between the graphics to allow for trimming.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CDB0E-140B-0C0D-65BC-B3ACE482E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6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8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5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9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0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0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four images of a landscape&#10;&#10;AI-generated content may be incorrect.">
            <a:extLst>
              <a:ext uri="{FF2B5EF4-FFF2-40B4-BE49-F238E27FC236}">
                <a16:creationId xmlns:a16="http://schemas.microsoft.com/office/drawing/2014/main" id="{7164A571-9E93-4657-DC24-6B4A232145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870"/>
            <a:ext cx="7772400" cy="1006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822B1-4E53-FA2E-D0DC-9E6E661BB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four images of a landscape&#10;&#10;AI-generated content may be incorrect.">
            <a:extLst>
              <a:ext uri="{FF2B5EF4-FFF2-40B4-BE49-F238E27FC236}">
                <a16:creationId xmlns:a16="http://schemas.microsoft.com/office/drawing/2014/main" id="{51CCC05A-FC06-D73D-C132-948E4B326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870"/>
            <a:ext cx="7772400" cy="1006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084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42</Words>
  <Application>Microsoft Macintosh PowerPoint</Application>
  <PresentationFormat>Custom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5</cp:revision>
  <dcterms:created xsi:type="dcterms:W3CDTF">2025-08-23T14:38:49Z</dcterms:created>
  <dcterms:modified xsi:type="dcterms:W3CDTF">2025-08-23T15:07:54Z</dcterms:modified>
</cp:coreProperties>
</file>