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3"/>
    <p:restoredTop sz="94718"/>
  </p:normalViewPr>
  <p:slideViewPr>
    <p:cSldViewPr snapToGrid="0">
      <p:cViewPr varScale="1">
        <p:scale>
          <a:sx n="94" d="100"/>
          <a:sy n="94" d="100"/>
        </p:scale>
        <p:origin x="92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B2F13-4C5C-ED42-9CC8-6FD2282D629E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542F3-C89B-7847-A7F0-3EF3588E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Export </a:t>
            </a:r>
            <a:r>
              <a:rPr lang="en-US" dirty="0"/>
              <a:t>as .PDF for printing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5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6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9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8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5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7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9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1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0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0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3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circles on a white background&#10;&#10;AI-generated content may be incorrect.">
            <a:extLst>
              <a:ext uri="{FF2B5EF4-FFF2-40B4-BE49-F238E27FC236}">
                <a16:creationId xmlns:a16="http://schemas.microsoft.com/office/drawing/2014/main" id="{E917ACAE-252E-F296-3E53-EAAD2963A2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20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7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Sonya Rodriguez</dc:creator>
  <cp:lastModifiedBy>Sonya Rodriguez</cp:lastModifiedBy>
  <cp:revision>6</cp:revision>
  <dcterms:created xsi:type="dcterms:W3CDTF">2025-08-23T14:38:49Z</dcterms:created>
  <dcterms:modified xsi:type="dcterms:W3CDTF">2025-08-23T15:02:30Z</dcterms:modified>
</cp:coreProperties>
</file>