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93"/>
    <p:restoredTop sz="94718"/>
  </p:normalViewPr>
  <p:slideViewPr>
    <p:cSldViewPr snapToGrid="0">
      <p:cViewPr varScale="1">
        <p:scale>
          <a:sx n="96" d="100"/>
          <a:sy n="96" d="100"/>
        </p:scale>
        <p:origin x="17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B2F13-4C5C-ED42-9CC8-6FD2282D629E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542F3-C89B-7847-A7F0-3EF3588E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4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3513" y="1143000"/>
            <a:ext cx="39909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Export as .PDF for printing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7542F3-C89B-7847-A7F0-3EF3588E04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56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296F65-CF49-A7B8-808C-2F59A25AF0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81B4140-A667-5194-3189-DC7BCE3F67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433513" y="1143000"/>
            <a:ext cx="3990975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8BD059-CFA6-006D-B844-2CD4BAEA2F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Export as .PDF for printing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152661-9E02-F6B3-6423-E685F99082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7542F3-C89B-7847-A7F0-3EF3588E04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7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895" indent="0" algn="ctr">
              <a:buNone/>
              <a:defRPr sz="2200"/>
            </a:lvl2pPr>
            <a:lvl3pPr marL="1005791" indent="0" algn="ctr">
              <a:buNone/>
              <a:defRPr sz="1980"/>
            </a:lvl3pPr>
            <a:lvl4pPr marL="1508686" indent="0" algn="ctr">
              <a:buNone/>
              <a:defRPr sz="1760"/>
            </a:lvl4pPr>
            <a:lvl5pPr marL="2011581" indent="0" algn="ctr">
              <a:buNone/>
              <a:defRPr sz="1760"/>
            </a:lvl5pPr>
            <a:lvl6pPr marL="2514476" indent="0" algn="ctr">
              <a:buNone/>
              <a:defRPr sz="1760"/>
            </a:lvl6pPr>
            <a:lvl7pPr marL="3017373" indent="0" algn="ctr">
              <a:buNone/>
              <a:defRPr sz="1760"/>
            </a:lvl7pPr>
            <a:lvl8pPr marL="3520268" indent="0" algn="ctr">
              <a:buNone/>
              <a:defRPr sz="1760"/>
            </a:lvl8pPr>
            <a:lvl9pPr marL="4023163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9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9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4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3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3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8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8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895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791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686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581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476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373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268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163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8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6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6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605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6" y="413811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7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895" indent="0">
              <a:buNone/>
              <a:defRPr sz="2200" b="1"/>
            </a:lvl2pPr>
            <a:lvl3pPr marL="1005791" indent="0">
              <a:buNone/>
              <a:defRPr sz="1980" b="1"/>
            </a:lvl3pPr>
            <a:lvl4pPr marL="1508686" indent="0">
              <a:buNone/>
              <a:defRPr sz="1760" b="1"/>
            </a:lvl4pPr>
            <a:lvl5pPr marL="2011581" indent="0">
              <a:buNone/>
              <a:defRPr sz="1760" b="1"/>
            </a:lvl5pPr>
            <a:lvl6pPr marL="2514476" indent="0">
              <a:buNone/>
              <a:defRPr sz="1760" b="1"/>
            </a:lvl6pPr>
            <a:lvl7pPr marL="3017373" indent="0">
              <a:buNone/>
              <a:defRPr sz="1760" b="1"/>
            </a:lvl7pPr>
            <a:lvl8pPr marL="3520268" indent="0">
              <a:buNone/>
              <a:defRPr sz="1760" b="1"/>
            </a:lvl8pPr>
            <a:lvl9pPr marL="4023163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7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895" indent="0">
              <a:buNone/>
              <a:defRPr sz="2200" b="1"/>
            </a:lvl2pPr>
            <a:lvl3pPr marL="1005791" indent="0">
              <a:buNone/>
              <a:defRPr sz="1980" b="1"/>
            </a:lvl3pPr>
            <a:lvl4pPr marL="1508686" indent="0">
              <a:buNone/>
              <a:defRPr sz="1760" b="1"/>
            </a:lvl4pPr>
            <a:lvl5pPr marL="2011581" indent="0">
              <a:buNone/>
              <a:defRPr sz="1760" b="1"/>
            </a:lvl5pPr>
            <a:lvl6pPr marL="2514476" indent="0">
              <a:buNone/>
              <a:defRPr sz="1760" b="1"/>
            </a:lvl6pPr>
            <a:lvl7pPr marL="3017373" indent="0">
              <a:buNone/>
              <a:defRPr sz="1760" b="1"/>
            </a:lvl7pPr>
            <a:lvl8pPr marL="3520268" indent="0">
              <a:buNone/>
              <a:defRPr sz="1760" b="1"/>
            </a:lvl8pPr>
            <a:lvl9pPr marL="4023163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8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69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7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6" y="518160"/>
            <a:ext cx="3244095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29" y="1119083"/>
            <a:ext cx="5092066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6" y="2331720"/>
            <a:ext cx="3244095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895" indent="0">
              <a:buNone/>
              <a:defRPr sz="1540"/>
            </a:lvl2pPr>
            <a:lvl3pPr marL="1005791" indent="0">
              <a:buNone/>
              <a:defRPr sz="1320"/>
            </a:lvl3pPr>
            <a:lvl4pPr marL="1508686" indent="0">
              <a:buNone/>
              <a:defRPr sz="1100"/>
            </a:lvl4pPr>
            <a:lvl5pPr marL="2011581" indent="0">
              <a:buNone/>
              <a:defRPr sz="1100"/>
            </a:lvl5pPr>
            <a:lvl6pPr marL="2514476" indent="0">
              <a:buNone/>
              <a:defRPr sz="1100"/>
            </a:lvl6pPr>
            <a:lvl7pPr marL="3017373" indent="0">
              <a:buNone/>
              <a:defRPr sz="1100"/>
            </a:lvl7pPr>
            <a:lvl8pPr marL="3520268" indent="0">
              <a:buNone/>
              <a:defRPr sz="1100"/>
            </a:lvl8pPr>
            <a:lvl9pPr marL="4023163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1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6" y="518160"/>
            <a:ext cx="3244095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29" y="1119083"/>
            <a:ext cx="5092066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895" indent="0">
              <a:buNone/>
              <a:defRPr sz="3080"/>
            </a:lvl2pPr>
            <a:lvl3pPr marL="1005791" indent="0">
              <a:buNone/>
              <a:defRPr sz="2640"/>
            </a:lvl3pPr>
            <a:lvl4pPr marL="1508686" indent="0">
              <a:buNone/>
              <a:defRPr sz="2200"/>
            </a:lvl4pPr>
            <a:lvl5pPr marL="2011581" indent="0">
              <a:buNone/>
              <a:defRPr sz="2200"/>
            </a:lvl5pPr>
            <a:lvl6pPr marL="2514476" indent="0">
              <a:buNone/>
              <a:defRPr sz="2200"/>
            </a:lvl6pPr>
            <a:lvl7pPr marL="3017373" indent="0">
              <a:buNone/>
              <a:defRPr sz="2200"/>
            </a:lvl7pPr>
            <a:lvl8pPr marL="3520268" indent="0">
              <a:buNone/>
              <a:defRPr sz="2200"/>
            </a:lvl8pPr>
            <a:lvl9pPr marL="4023163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6" y="2331720"/>
            <a:ext cx="3244095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895" indent="0">
              <a:buNone/>
              <a:defRPr sz="1540"/>
            </a:lvl2pPr>
            <a:lvl3pPr marL="1005791" indent="0">
              <a:buNone/>
              <a:defRPr sz="1320"/>
            </a:lvl3pPr>
            <a:lvl4pPr marL="1508686" indent="0">
              <a:buNone/>
              <a:defRPr sz="1100"/>
            </a:lvl4pPr>
            <a:lvl5pPr marL="2011581" indent="0">
              <a:buNone/>
              <a:defRPr sz="1100"/>
            </a:lvl5pPr>
            <a:lvl6pPr marL="2514476" indent="0">
              <a:buNone/>
              <a:defRPr sz="1100"/>
            </a:lvl6pPr>
            <a:lvl7pPr marL="3017373" indent="0">
              <a:buNone/>
              <a:defRPr sz="1100"/>
            </a:lvl7pPr>
            <a:lvl8pPr marL="3520268" indent="0">
              <a:buNone/>
              <a:defRPr sz="1100"/>
            </a:lvl8pPr>
            <a:lvl9pPr marL="4023163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2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6" y="413811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6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6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6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6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4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791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48" indent="-251448" algn="l" defTabSz="1005791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43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239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134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029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5925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820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715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610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895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791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686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581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6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373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268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163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green field with blue sky and clouds&#10;&#10;AI-generated content may be incorrect.">
            <a:extLst>
              <a:ext uri="{FF2B5EF4-FFF2-40B4-BE49-F238E27FC236}">
                <a16:creationId xmlns:a16="http://schemas.microsoft.com/office/drawing/2014/main" id="{42C544BE-6889-5130-9054-6BD699CE0D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192727" cy="787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120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839C59-ACFE-108B-ADCF-FC5B80E96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green field with blue sky and clouds&#10;&#10;AI-generated content may be incorrect.">
            <a:extLst>
              <a:ext uri="{FF2B5EF4-FFF2-40B4-BE49-F238E27FC236}">
                <a16:creationId xmlns:a16="http://schemas.microsoft.com/office/drawing/2014/main" id="{4C71509C-261A-975C-D783-3C6516A2E6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192727" cy="787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96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14</Words>
  <Application>Microsoft Macintosh PowerPoint</Application>
  <PresentationFormat>Custom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Sonya Rodriguez</dc:creator>
  <cp:lastModifiedBy>Sonya Rodriguez</cp:lastModifiedBy>
  <cp:revision>6</cp:revision>
  <dcterms:created xsi:type="dcterms:W3CDTF">2025-08-23T14:38:49Z</dcterms:created>
  <dcterms:modified xsi:type="dcterms:W3CDTF">2025-08-23T15:07:17Z</dcterms:modified>
</cp:coreProperties>
</file>