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58400" cy="7772400"/>
  <p:notesSz cx="6858000" cy="9144000"/>
  <p:embeddedFontLst>
    <p:embeddedFont>
      <p:font typeface="Canva Sans" panose="020B0503030501040103" pitchFamily="34" charset="0"/>
      <p:regular r:id="rId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18" autoAdjust="0"/>
    <p:restoredTop sz="94626" autoAdjust="0"/>
  </p:normalViewPr>
  <p:slideViewPr>
    <p:cSldViewPr>
      <p:cViewPr varScale="1">
        <p:scale>
          <a:sx n="107" d="100"/>
          <a:sy n="107" d="100"/>
        </p:scale>
        <p:origin x="288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font" Target="fonts/font1.fntdata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99F9D-DBA3-194D-BA51-759068A5078E}" type="datetimeFigureOut">
              <a:rPr lang="en-US" smtClean="0"/>
              <a:t>8/26/25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A54F4-F1E2-CB42-AEB2-25EC6C7E08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89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EA54F4-F1E2-CB42-AEB2-25EC6C7E08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194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8/26/25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few clouds in the sky&#10;&#10;AI-generated content may be incorrect.">
            <a:extLst>
              <a:ext uri="{FF2B5EF4-FFF2-40B4-BE49-F238E27FC236}">
                <a16:creationId xmlns:a16="http://schemas.microsoft.com/office/drawing/2014/main" id="{2447D8DE-7D2E-E1B6-9853-0C8D47C55C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9" y="0"/>
            <a:ext cx="10053921" cy="7766050"/>
          </a:xfrm>
          <a:prstGeom prst="rect">
            <a:avLst/>
          </a:prstGeom>
        </p:spPr>
      </p:pic>
      <p:sp>
        <p:nvSpPr>
          <p:cNvPr id="8" name="TextBox 8"/>
          <p:cNvSpPr txBox="1"/>
          <p:nvPr/>
        </p:nvSpPr>
        <p:spPr>
          <a:xfrm>
            <a:off x="1317575" y="3489960"/>
            <a:ext cx="1022449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  <a:spcBef>
                <a:spcPct val="0"/>
              </a:spcBef>
            </a:pPr>
            <a:r>
              <a:rPr lang="en-US" sz="24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FRONT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517975" y="3489960"/>
            <a:ext cx="1022449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  <a:spcBef>
                <a:spcPct val="0"/>
              </a:spcBef>
            </a:pPr>
            <a:r>
              <a:rPr lang="en-US" sz="24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FRONT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7718375" y="3489960"/>
            <a:ext cx="1022449" cy="3962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  <a:spcBef>
                <a:spcPct val="0"/>
              </a:spcBef>
            </a:pPr>
            <a:r>
              <a:rPr lang="en-US" sz="240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FRONT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few clouds in the sky&#10;&#10;AI-generated content may be incorrect.">
            <a:extLst>
              <a:ext uri="{FF2B5EF4-FFF2-40B4-BE49-F238E27FC236}">
                <a16:creationId xmlns:a16="http://schemas.microsoft.com/office/drawing/2014/main" id="{619FBEB9-9CE7-CBAC-06E3-2F5DBD3024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9" y="0"/>
            <a:ext cx="10053921" cy="7766050"/>
          </a:xfrm>
          <a:prstGeom prst="rect">
            <a:avLst/>
          </a:prstGeom>
        </p:spPr>
      </p:pic>
      <p:sp>
        <p:nvSpPr>
          <p:cNvPr id="8" name="TextBox 8"/>
          <p:cNvSpPr txBox="1"/>
          <p:nvPr/>
        </p:nvSpPr>
        <p:spPr>
          <a:xfrm>
            <a:off x="1295400" y="3489960"/>
            <a:ext cx="940594" cy="40645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  <a:spcBef>
                <a:spcPct val="0"/>
              </a:spcBef>
            </a:pPr>
            <a:r>
              <a:rPr lang="en-US" sz="24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BACK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4495800" y="3489960"/>
            <a:ext cx="940594" cy="40645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  <a:spcBef>
                <a:spcPct val="0"/>
              </a:spcBef>
            </a:pPr>
            <a:r>
              <a:rPr lang="en-US" sz="24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BACK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7543800" y="3489960"/>
            <a:ext cx="1092994" cy="40645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  <a:spcBef>
                <a:spcPct val="0"/>
              </a:spcBef>
            </a:pPr>
            <a:r>
              <a:rPr lang="en-US" sz="2400" dirty="0">
                <a:solidFill>
                  <a:srgbClr val="000000"/>
                </a:solidFill>
                <a:latin typeface="Canva Sans"/>
                <a:ea typeface="Canva Sans"/>
                <a:cs typeface="Canva Sans"/>
                <a:sym typeface="Canva Sans"/>
              </a:rPr>
              <a:t>BACK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Macintosh PowerPoint</Application>
  <PresentationFormat>Custom</PresentationFormat>
  <Paragraphs>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Canva Sans</vt:lpstr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Leaflet-3.5in x 8.5in</dc:title>
  <cp:lastModifiedBy>Sonya Rodriguez</cp:lastModifiedBy>
  <cp:revision>2</cp:revision>
  <dcterms:created xsi:type="dcterms:W3CDTF">2006-08-16T00:00:00Z</dcterms:created>
  <dcterms:modified xsi:type="dcterms:W3CDTF">2025-08-26T16:53:32Z</dcterms:modified>
  <dc:identifier>DAGxMJEbdiA</dc:identifier>
</cp:coreProperties>
</file>