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3"/>
    <p:restoredTop sz="94718"/>
  </p:normalViewPr>
  <p:slideViewPr>
    <p:cSldViewPr snapToGrid="0">
      <p:cViewPr varScale="1">
        <p:scale>
          <a:sx n="94" d="100"/>
          <a:sy n="94" d="100"/>
        </p:scale>
        <p:origin x="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8C1BA-431A-2838-7EF0-9A5B7F5F0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9DD4EA-1FA4-A2F5-63EB-7C06D24DC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B47021-2C19-0726-89DB-989F2B5632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47BF3-CA13-DB60-6149-679834FA4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4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5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9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0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3778E-1F23-5CF1-3B2E-89B4B9194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43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14</Words>
  <Application>Microsoft Macintosh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6</cp:revision>
  <dcterms:created xsi:type="dcterms:W3CDTF">2025-08-23T14:38:49Z</dcterms:created>
  <dcterms:modified xsi:type="dcterms:W3CDTF">2025-08-23T15:08:36Z</dcterms:modified>
</cp:coreProperties>
</file>