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7"/>
  </p:notesMasterIdLst>
  <p:handoutMasterIdLst>
    <p:handoutMasterId r:id="rId18"/>
  </p:handoutMasterIdLst>
  <p:sldIdLst>
    <p:sldId id="257" r:id="rId6"/>
    <p:sldId id="319" r:id="rId7"/>
    <p:sldId id="317" r:id="rId8"/>
    <p:sldId id="311" r:id="rId9"/>
    <p:sldId id="315" r:id="rId10"/>
    <p:sldId id="283" r:id="rId11"/>
    <p:sldId id="318" r:id="rId12"/>
    <p:sldId id="321" r:id="rId13"/>
    <p:sldId id="322" r:id="rId14"/>
    <p:sldId id="320" r:id="rId15"/>
    <p:sldId id="31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8"/>
    <a:srgbClr val="99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1EB095-7E5E-44E4-AE86-06DC994495E6}" v="4" dt="2022-05-12T16:15:29.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88" autoAdjust="0"/>
    <p:restoredTop sz="64982" autoAdjust="0"/>
  </p:normalViewPr>
  <p:slideViewPr>
    <p:cSldViewPr>
      <p:cViewPr varScale="1">
        <p:scale>
          <a:sx n="74" d="100"/>
          <a:sy n="74" d="100"/>
        </p:scale>
        <p:origin x="2262" y="6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1" d="100"/>
          <a:sy n="81" d="100"/>
        </p:scale>
        <p:origin x="31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to, Brenda" userId="b21349db-dd6f-4a7a-8d4b-30ce355a256c" providerId="ADAL" clId="{211EB095-7E5E-44E4-AE86-06DC994495E6}"/>
    <pc:docChg chg="undo custSel addSld modSld">
      <pc:chgData name="Soto, Brenda" userId="b21349db-dd6f-4a7a-8d4b-30ce355a256c" providerId="ADAL" clId="{211EB095-7E5E-44E4-AE86-06DC994495E6}" dt="2022-05-12T16:22:37.155" v="2482" actId="20577"/>
      <pc:docMkLst>
        <pc:docMk/>
      </pc:docMkLst>
      <pc:sldChg chg="modSp mod modNotesTx">
        <pc:chgData name="Soto, Brenda" userId="b21349db-dd6f-4a7a-8d4b-30ce355a256c" providerId="ADAL" clId="{211EB095-7E5E-44E4-AE86-06DC994495E6}" dt="2022-05-12T15:26:54.362" v="1308" actId="20577"/>
        <pc:sldMkLst>
          <pc:docMk/>
          <pc:sldMk cId="555305813" sldId="257"/>
        </pc:sldMkLst>
        <pc:spChg chg="mod">
          <ac:chgData name="Soto, Brenda" userId="b21349db-dd6f-4a7a-8d4b-30ce355a256c" providerId="ADAL" clId="{211EB095-7E5E-44E4-AE86-06DC994495E6}" dt="2022-05-12T13:44:04.864" v="19" actId="20577"/>
          <ac:spMkLst>
            <pc:docMk/>
            <pc:sldMk cId="555305813" sldId="257"/>
            <ac:spMk id="5" creationId="{00000000-0000-0000-0000-000000000000}"/>
          </ac:spMkLst>
        </pc:spChg>
      </pc:sldChg>
      <pc:sldChg chg="modSp mod modNotesTx">
        <pc:chgData name="Soto, Brenda" userId="b21349db-dd6f-4a7a-8d4b-30ce355a256c" providerId="ADAL" clId="{211EB095-7E5E-44E4-AE86-06DC994495E6}" dt="2022-05-12T15:28:50.185" v="1405" actId="20577"/>
        <pc:sldMkLst>
          <pc:docMk/>
          <pc:sldMk cId="1012252548" sldId="283"/>
        </pc:sldMkLst>
        <pc:spChg chg="mod">
          <ac:chgData name="Soto, Brenda" userId="b21349db-dd6f-4a7a-8d4b-30ce355a256c" providerId="ADAL" clId="{211EB095-7E5E-44E4-AE86-06DC994495E6}" dt="2022-05-12T15:28:26.457" v="1403" actId="20577"/>
          <ac:spMkLst>
            <pc:docMk/>
            <pc:sldMk cId="1012252548" sldId="283"/>
            <ac:spMk id="3" creationId="{00000000-0000-0000-0000-000000000000}"/>
          </ac:spMkLst>
        </pc:spChg>
      </pc:sldChg>
      <pc:sldChg chg="modSp mod modNotesTx">
        <pc:chgData name="Soto, Brenda" userId="b21349db-dd6f-4a7a-8d4b-30ce355a256c" providerId="ADAL" clId="{211EB095-7E5E-44E4-AE86-06DC994495E6}" dt="2022-05-12T16:22:37.155" v="2482" actId="20577"/>
        <pc:sldMkLst>
          <pc:docMk/>
          <pc:sldMk cId="2252053776" sldId="311"/>
        </pc:sldMkLst>
        <pc:spChg chg="mod">
          <ac:chgData name="Soto, Brenda" userId="b21349db-dd6f-4a7a-8d4b-30ce355a256c" providerId="ADAL" clId="{211EB095-7E5E-44E4-AE86-06DC994495E6}" dt="2022-05-12T15:22:04.998" v="1292" actId="20577"/>
          <ac:spMkLst>
            <pc:docMk/>
            <pc:sldMk cId="2252053776" sldId="311"/>
            <ac:spMk id="9" creationId="{00000000-0000-0000-0000-000000000000}"/>
          </ac:spMkLst>
        </pc:spChg>
      </pc:sldChg>
      <pc:sldChg chg="modSp mod">
        <pc:chgData name="Soto, Brenda" userId="b21349db-dd6f-4a7a-8d4b-30ce355a256c" providerId="ADAL" clId="{211EB095-7E5E-44E4-AE86-06DC994495E6}" dt="2022-05-12T15:26:21.228" v="1307" actId="255"/>
        <pc:sldMkLst>
          <pc:docMk/>
          <pc:sldMk cId="733691548" sldId="313"/>
        </pc:sldMkLst>
        <pc:spChg chg="mod">
          <ac:chgData name="Soto, Brenda" userId="b21349db-dd6f-4a7a-8d4b-30ce355a256c" providerId="ADAL" clId="{211EB095-7E5E-44E4-AE86-06DC994495E6}" dt="2022-05-12T15:26:21.228" v="1307" actId="255"/>
          <ac:spMkLst>
            <pc:docMk/>
            <pc:sldMk cId="733691548" sldId="313"/>
            <ac:spMk id="5" creationId="{00000000-0000-0000-0000-000000000000}"/>
          </ac:spMkLst>
        </pc:spChg>
      </pc:sldChg>
      <pc:sldChg chg="modSp mod modNotesTx">
        <pc:chgData name="Soto, Brenda" userId="b21349db-dd6f-4a7a-8d4b-30ce355a256c" providerId="ADAL" clId="{211EB095-7E5E-44E4-AE86-06DC994495E6}" dt="2022-05-12T15:28:08.269" v="1401" actId="20577"/>
        <pc:sldMkLst>
          <pc:docMk/>
          <pc:sldMk cId="2174565030" sldId="315"/>
        </pc:sldMkLst>
        <pc:spChg chg="mod">
          <ac:chgData name="Soto, Brenda" userId="b21349db-dd6f-4a7a-8d4b-30ce355a256c" providerId="ADAL" clId="{211EB095-7E5E-44E4-AE86-06DC994495E6}" dt="2022-05-12T15:22:19.814" v="1293" actId="255"/>
          <ac:spMkLst>
            <pc:docMk/>
            <pc:sldMk cId="2174565030" sldId="315"/>
            <ac:spMk id="9" creationId="{00000000-0000-0000-0000-000000000000}"/>
          </ac:spMkLst>
        </pc:spChg>
      </pc:sldChg>
      <pc:sldChg chg="modSp mod">
        <pc:chgData name="Soto, Brenda" userId="b21349db-dd6f-4a7a-8d4b-30ce355a256c" providerId="ADAL" clId="{211EB095-7E5E-44E4-AE86-06DC994495E6}" dt="2022-05-12T15:21:49.450" v="1290" actId="255"/>
        <pc:sldMkLst>
          <pc:docMk/>
          <pc:sldMk cId="35011722" sldId="317"/>
        </pc:sldMkLst>
        <pc:spChg chg="mod">
          <ac:chgData name="Soto, Brenda" userId="b21349db-dd6f-4a7a-8d4b-30ce355a256c" providerId="ADAL" clId="{211EB095-7E5E-44E4-AE86-06DC994495E6}" dt="2022-05-12T15:21:49.450" v="1290" actId="255"/>
          <ac:spMkLst>
            <pc:docMk/>
            <pc:sldMk cId="35011722" sldId="317"/>
            <ac:spMk id="3" creationId="{00000000-0000-0000-0000-000000000000}"/>
          </ac:spMkLst>
        </pc:spChg>
      </pc:sldChg>
      <pc:sldChg chg="addSp modSp mod modNotesTx">
        <pc:chgData name="Soto, Brenda" userId="b21349db-dd6f-4a7a-8d4b-30ce355a256c" providerId="ADAL" clId="{211EB095-7E5E-44E4-AE86-06DC994495E6}" dt="2022-05-12T15:19:06.304" v="1235" actId="20577"/>
        <pc:sldMkLst>
          <pc:docMk/>
          <pc:sldMk cId="982009858" sldId="318"/>
        </pc:sldMkLst>
        <pc:spChg chg="mod">
          <ac:chgData name="Soto, Brenda" userId="b21349db-dd6f-4a7a-8d4b-30ce355a256c" providerId="ADAL" clId="{211EB095-7E5E-44E4-AE86-06DC994495E6}" dt="2022-05-12T14:33:27.350" v="1036" actId="3626"/>
          <ac:spMkLst>
            <pc:docMk/>
            <pc:sldMk cId="982009858" sldId="318"/>
            <ac:spMk id="3" creationId="{00000000-0000-0000-0000-000000000000}"/>
          </ac:spMkLst>
        </pc:spChg>
        <pc:picChg chg="add mod">
          <ac:chgData name="Soto, Brenda" userId="b21349db-dd6f-4a7a-8d4b-30ce355a256c" providerId="ADAL" clId="{211EB095-7E5E-44E4-AE86-06DC994495E6}" dt="2022-05-12T14:24:27.626" v="798" actId="1076"/>
          <ac:picMkLst>
            <pc:docMk/>
            <pc:sldMk cId="982009858" sldId="318"/>
            <ac:picMk id="5" creationId="{B9A24269-FB72-48C8-8142-7369B2BC6881}"/>
          </ac:picMkLst>
        </pc:picChg>
      </pc:sldChg>
      <pc:sldChg chg="modSp mod">
        <pc:chgData name="Soto, Brenda" userId="b21349db-dd6f-4a7a-8d4b-30ce355a256c" providerId="ADAL" clId="{211EB095-7E5E-44E4-AE86-06DC994495E6}" dt="2022-05-12T15:21:38.262" v="1289" actId="255"/>
        <pc:sldMkLst>
          <pc:docMk/>
          <pc:sldMk cId="1497072036" sldId="319"/>
        </pc:sldMkLst>
        <pc:spChg chg="mod">
          <ac:chgData name="Soto, Brenda" userId="b21349db-dd6f-4a7a-8d4b-30ce355a256c" providerId="ADAL" clId="{211EB095-7E5E-44E4-AE86-06DC994495E6}" dt="2022-05-12T15:21:38.262" v="1289" actId="255"/>
          <ac:spMkLst>
            <pc:docMk/>
            <pc:sldMk cId="1497072036" sldId="319"/>
            <ac:spMk id="4" creationId="{00000000-0000-0000-0000-000000000000}"/>
          </ac:spMkLst>
        </pc:spChg>
      </pc:sldChg>
      <pc:sldChg chg="modSp mod">
        <pc:chgData name="Soto, Brenda" userId="b21349db-dd6f-4a7a-8d4b-30ce355a256c" providerId="ADAL" clId="{211EB095-7E5E-44E4-AE86-06DC994495E6}" dt="2022-05-12T15:24:51.193" v="1299" actId="20577"/>
        <pc:sldMkLst>
          <pc:docMk/>
          <pc:sldMk cId="907941675" sldId="320"/>
        </pc:sldMkLst>
        <pc:spChg chg="mod">
          <ac:chgData name="Soto, Brenda" userId="b21349db-dd6f-4a7a-8d4b-30ce355a256c" providerId="ADAL" clId="{211EB095-7E5E-44E4-AE86-06DC994495E6}" dt="2022-05-12T15:24:51.193" v="1299" actId="20577"/>
          <ac:spMkLst>
            <pc:docMk/>
            <pc:sldMk cId="907941675" sldId="320"/>
            <ac:spMk id="3" creationId="{00000000-0000-0000-0000-000000000000}"/>
          </ac:spMkLst>
        </pc:spChg>
      </pc:sldChg>
      <pc:sldChg chg="addSp delSp modSp add mod modNotesTx">
        <pc:chgData name="Soto, Brenda" userId="b21349db-dd6f-4a7a-8d4b-30ce355a256c" providerId="ADAL" clId="{211EB095-7E5E-44E4-AE86-06DC994495E6}" dt="2022-05-12T15:29:23.288" v="1412" actId="20577"/>
        <pc:sldMkLst>
          <pc:docMk/>
          <pc:sldMk cId="1942766820" sldId="321"/>
        </pc:sldMkLst>
        <pc:spChg chg="mod">
          <ac:chgData name="Soto, Brenda" userId="b21349db-dd6f-4a7a-8d4b-30ce355a256c" providerId="ADAL" clId="{211EB095-7E5E-44E4-AE86-06DC994495E6}" dt="2022-05-12T14:36:43.944" v="1054" actId="20577"/>
          <ac:spMkLst>
            <pc:docMk/>
            <pc:sldMk cId="1942766820" sldId="321"/>
            <ac:spMk id="3" creationId="{00000000-0000-0000-0000-000000000000}"/>
          </ac:spMkLst>
        </pc:spChg>
        <pc:spChg chg="add mod">
          <ac:chgData name="Soto, Brenda" userId="b21349db-dd6f-4a7a-8d4b-30ce355a256c" providerId="ADAL" clId="{211EB095-7E5E-44E4-AE86-06DC994495E6}" dt="2022-05-12T15:22:43.910" v="1294" actId="2711"/>
          <ac:spMkLst>
            <pc:docMk/>
            <pc:sldMk cId="1942766820" sldId="321"/>
            <ac:spMk id="7" creationId="{3A924A39-8926-446B-96F8-55D83FE9C25E}"/>
          </ac:spMkLst>
        </pc:spChg>
        <pc:picChg chg="del">
          <ac:chgData name="Soto, Brenda" userId="b21349db-dd6f-4a7a-8d4b-30ce355a256c" providerId="ADAL" clId="{211EB095-7E5E-44E4-AE86-06DC994495E6}" dt="2022-05-12T14:36:39.268" v="1053" actId="478"/>
          <ac:picMkLst>
            <pc:docMk/>
            <pc:sldMk cId="1942766820" sldId="321"/>
            <ac:picMk id="5" creationId="{B9A24269-FB72-48C8-8142-7369B2BC6881}"/>
          </ac:picMkLst>
        </pc:picChg>
        <pc:picChg chg="add mod">
          <ac:chgData name="Soto, Brenda" userId="b21349db-dd6f-4a7a-8d4b-30ce355a256c" providerId="ADAL" clId="{211EB095-7E5E-44E4-AE86-06DC994495E6}" dt="2022-05-12T14:38:47.400" v="1138" actId="1076"/>
          <ac:picMkLst>
            <pc:docMk/>
            <pc:sldMk cId="1942766820" sldId="321"/>
            <ac:picMk id="6" creationId="{E6336D03-8053-4005-8AFD-3340FAB96D76}"/>
          </ac:picMkLst>
        </pc:picChg>
      </pc:sldChg>
      <pc:sldChg chg="delSp modSp add mod modNotesTx">
        <pc:chgData name="Soto, Brenda" userId="b21349db-dd6f-4a7a-8d4b-30ce355a256c" providerId="ADAL" clId="{211EB095-7E5E-44E4-AE86-06DC994495E6}" dt="2022-05-12T16:19:44.118" v="2358" actId="255"/>
        <pc:sldMkLst>
          <pc:docMk/>
          <pc:sldMk cId="2441627799" sldId="322"/>
        </pc:sldMkLst>
        <pc:spChg chg="mod">
          <ac:chgData name="Soto, Brenda" userId="b21349db-dd6f-4a7a-8d4b-30ce355a256c" providerId="ADAL" clId="{211EB095-7E5E-44E4-AE86-06DC994495E6}" dt="2022-05-12T16:16:12.220" v="1928" actId="20577"/>
          <ac:spMkLst>
            <pc:docMk/>
            <pc:sldMk cId="2441627799" sldId="322"/>
            <ac:spMk id="2" creationId="{00000000-0000-0000-0000-000000000000}"/>
          </ac:spMkLst>
        </pc:spChg>
        <pc:spChg chg="mod">
          <ac:chgData name="Soto, Brenda" userId="b21349db-dd6f-4a7a-8d4b-30ce355a256c" providerId="ADAL" clId="{211EB095-7E5E-44E4-AE86-06DC994495E6}" dt="2022-05-12T16:19:44.118" v="2358" actId="255"/>
          <ac:spMkLst>
            <pc:docMk/>
            <pc:sldMk cId="2441627799" sldId="322"/>
            <ac:spMk id="3" creationId="{00000000-0000-0000-0000-000000000000}"/>
          </ac:spMkLst>
        </pc:spChg>
        <pc:spChg chg="del mod">
          <ac:chgData name="Soto, Brenda" userId="b21349db-dd6f-4a7a-8d4b-30ce355a256c" providerId="ADAL" clId="{211EB095-7E5E-44E4-AE86-06DC994495E6}" dt="2022-05-12T16:07:32.859" v="1523"/>
          <ac:spMkLst>
            <pc:docMk/>
            <pc:sldMk cId="2441627799" sldId="322"/>
            <ac:spMk id="7" creationId="{3A924A39-8926-446B-96F8-55D83FE9C25E}"/>
          </ac:spMkLst>
        </pc:spChg>
        <pc:picChg chg="del mod">
          <ac:chgData name="Soto, Brenda" userId="b21349db-dd6f-4a7a-8d4b-30ce355a256c" providerId="ADAL" clId="{211EB095-7E5E-44E4-AE86-06DC994495E6}" dt="2022-05-12T16:05:22.444" v="1415" actId="478"/>
          <ac:picMkLst>
            <pc:docMk/>
            <pc:sldMk cId="2441627799" sldId="322"/>
            <ac:picMk id="6" creationId="{E6336D03-8053-4005-8AFD-3340FAB96D7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3986EFC-E036-4D67-A369-5143838B4A2B}" type="datetimeFigureOut">
              <a:rPr lang="en-US" smtClean="0"/>
              <a:t>5/12/2022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94D0A32-D76E-4195-BA5E-53FAD3A916D8}" type="slidenum">
              <a:rPr lang="en-US" smtClean="0"/>
              <a:t>‹#›</a:t>
            </a:fld>
            <a:endParaRPr lang="en-US"/>
          </a:p>
        </p:txBody>
      </p:sp>
    </p:spTree>
    <p:extLst>
      <p:ext uri="{BB962C8B-B14F-4D97-AF65-F5344CB8AC3E}">
        <p14:creationId xmlns:p14="http://schemas.microsoft.com/office/powerpoint/2010/main" val="2534446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DF9D88F2-2F08-0148-A9C6-F8AA49DF232D}" type="datetimeFigureOut">
              <a:rPr lang="en-US" smtClean="0"/>
              <a:t>5/12/2022</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0D6D4903-D344-E148-85EF-E14C038ADF6E}" type="slidenum">
              <a:rPr lang="en-US" smtClean="0"/>
              <a:t>‹#›</a:t>
            </a:fld>
            <a:endParaRPr lang="en-US" dirty="0"/>
          </a:p>
        </p:txBody>
      </p:sp>
    </p:spTree>
    <p:extLst>
      <p:ext uri="{BB962C8B-B14F-4D97-AF65-F5344CB8AC3E}">
        <p14:creationId xmlns:p14="http://schemas.microsoft.com/office/powerpoint/2010/main" val="37832947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RiskManagement@LoneStar.edu"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0D6D4903-D344-E148-85EF-E14C038ADF6E}" type="slidenum">
              <a:rPr lang="en-US" smtClean="0"/>
              <a:t>1</a:t>
            </a:fld>
            <a:endParaRPr lang="en-US" dirty="0"/>
          </a:p>
        </p:txBody>
      </p:sp>
    </p:spTree>
    <p:extLst>
      <p:ext uri="{BB962C8B-B14F-4D97-AF65-F5344CB8AC3E}">
        <p14:creationId xmlns:p14="http://schemas.microsoft.com/office/powerpoint/2010/main" val="1736798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304800"/>
            <a:ext cx="4649788" cy="3486150"/>
          </a:xfrm>
        </p:spPr>
      </p:sp>
      <p:sp>
        <p:nvSpPr>
          <p:cNvPr id="3" name="Notes Placeholder 2"/>
          <p:cNvSpPr>
            <a:spLocks noGrp="1"/>
          </p:cNvSpPr>
          <p:nvPr>
            <p:ph type="body" idx="1"/>
          </p:nvPr>
        </p:nvSpPr>
        <p:spPr>
          <a:xfrm>
            <a:off x="304800" y="3962400"/>
            <a:ext cx="6477000" cy="5105400"/>
          </a:xfrm>
        </p:spPr>
        <p:txBody>
          <a:bodyPr/>
          <a:lstStyle/>
          <a:p>
            <a:r>
              <a:rPr lang="en-US" sz="1400" dirty="0">
                <a:latin typeface="Times New Roman" panose="02020603050405020304" pitchFamily="18" charset="0"/>
                <a:cs typeface="Times New Roman" panose="02020603050405020304" pitchFamily="18" charset="0"/>
              </a:rPr>
              <a:t>Mitigate risk for your international travel by researching your destination, packing appropriately, taking care of health matters and follow health and safety best practices. </a:t>
            </a:r>
          </a:p>
          <a:p>
            <a:endParaRPr lang="en-US" sz="14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0D6D4903-D344-E148-85EF-E14C038ADF6E}" type="slidenum">
              <a:rPr lang="en-US" smtClean="0"/>
              <a:t>10</a:t>
            </a:fld>
            <a:endParaRPr lang="en-US" dirty="0"/>
          </a:p>
        </p:txBody>
      </p:sp>
    </p:spTree>
    <p:extLst>
      <p:ext uri="{BB962C8B-B14F-4D97-AF65-F5344CB8AC3E}">
        <p14:creationId xmlns:p14="http://schemas.microsoft.com/office/powerpoint/2010/main" val="3279770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Critical information for your international travel is available on these helpful links.</a:t>
            </a:r>
          </a:p>
        </p:txBody>
      </p:sp>
      <p:sp>
        <p:nvSpPr>
          <p:cNvPr id="4" name="Slide Number Placeholder 3"/>
          <p:cNvSpPr>
            <a:spLocks noGrp="1"/>
          </p:cNvSpPr>
          <p:nvPr>
            <p:ph type="sldNum" sz="quarter" idx="10"/>
          </p:nvPr>
        </p:nvSpPr>
        <p:spPr/>
        <p:txBody>
          <a:bodyPr/>
          <a:lstStyle/>
          <a:p>
            <a:fld id="{0D6D4903-D344-E148-85EF-E14C038ADF6E}" type="slidenum">
              <a:rPr lang="en-US" smtClean="0"/>
              <a:t>11</a:t>
            </a:fld>
            <a:endParaRPr lang="en-US" dirty="0"/>
          </a:p>
        </p:txBody>
      </p:sp>
    </p:spTree>
    <p:extLst>
      <p:ext uri="{BB962C8B-B14F-4D97-AF65-F5344CB8AC3E}">
        <p14:creationId xmlns:p14="http://schemas.microsoft.com/office/powerpoint/2010/main" val="2179621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834" y="4414825"/>
            <a:ext cx="5608320" cy="4183380"/>
          </a:xfrm>
        </p:spPr>
        <p:txBody>
          <a:bodyPr/>
          <a:lstStyle/>
          <a:p>
            <a:r>
              <a:rPr lang="en-US" dirty="0">
                <a:latin typeface="Times New Roman" panose="02020603050405020304" pitchFamily="18" charset="0"/>
                <a:cs typeface="Times New Roman" panose="02020603050405020304" pitchFamily="18" charset="0"/>
              </a:rPr>
              <a:t>In this segment of training, you will review the following information:</a:t>
            </a:r>
          </a:p>
          <a:p>
            <a:endParaRPr lang="en-US" dirty="0">
              <a:latin typeface="Times New Roman" panose="02020603050405020304" pitchFamily="18" charset="0"/>
              <a:cs typeface="Times New Roman" panose="02020603050405020304" pitchFamily="18" charset="0"/>
            </a:endParaRPr>
          </a:p>
          <a:p>
            <a:pPr marL="228600" indent="-228600">
              <a:lnSpc>
                <a:spcPct val="150000"/>
              </a:lnSpc>
              <a:buAutoNum type="arabicPeriod"/>
            </a:pPr>
            <a:r>
              <a:rPr lang="en-US" dirty="0">
                <a:latin typeface="Times New Roman" panose="02020603050405020304" pitchFamily="18" charset="0"/>
                <a:cs typeface="Times New Roman" panose="02020603050405020304" pitchFamily="18" charset="0"/>
              </a:rPr>
              <a:t>Travel Abroad Insurance requirement; </a:t>
            </a:r>
          </a:p>
          <a:p>
            <a:pPr marL="228600" indent="-228600">
              <a:lnSpc>
                <a:spcPct val="150000"/>
              </a:lnSpc>
              <a:buAutoNum type="arabicPeriod"/>
            </a:pPr>
            <a:r>
              <a:rPr lang="en-US" dirty="0">
                <a:latin typeface="Times New Roman" panose="02020603050405020304" pitchFamily="18" charset="0"/>
                <a:cs typeface="Times New Roman" panose="02020603050405020304" pitchFamily="18" charset="0"/>
              </a:rPr>
              <a:t>Enrollment process for Travel Abroad Insurance; </a:t>
            </a:r>
          </a:p>
          <a:p>
            <a:pPr marL="228600" indent="-228600">
              <a:lnSpc>
                <a:spcPct val="150000"/>
              </a:lnSpc>
              <a:buAutoNum type="arabicPeriod"/>
            </a:pPr>
            <a:r>
              <a:rPr lang="en-US" dirty="0">
                <a:latin typeface="Times New Roman" panose="02020603050405020304" pitchFamily="18" charset="0"/>
                <a:cs typeface="Times New Roman" panose="02020603050405020304" pitchFamily="18" charset="0"/>
              </a:rPr>
              <a:t>Helpful Tools for Travel Abroad ; and </a:t>
            </a:r>
          </a:p>
          <a:p>
            <a:pPr marL="228600" indent="-228600">
              <a:lnSpc>
                <a:spcPct val="150000"/>
              </a:lnSpc>
              <a:buAutoNum type="arabicPeriod"/>
            </a:pPr>
            <a:r>
              <a:rPr lang="en-US" dirty="0">
                <a:latin typeface="Times New Roman" panose="02020603050405020304" pitchFamily="18" charset="0"/>
                <a:cs typeface="Times New Roman" panose="02020603050405020304" pitchFamily="18" charset="0"/>
              </a:rPr>
              <a:t>Contact information for the Office of Risk Management </a:t>
            </a:r>
          </a:p>
        </p:txBody>
      </p:sp>
      <p:sp>
        <p:nvSpPr>
          <p:cNvPr id="4" name="Slide Number Placeholder 3"/>
          <p:cNvSpPr>
            <a:spLocks noGrp="1"/>
          </p:cNvSpPr>
          <p:nvPr>
            <p:ph type="sldNum" sz="quarter" idx="10"/>
          </p:nvPr>
        </p:nvSpPr>
        <p:spPr/>
        <p:txBody>
          <a:bodyPr/>
          <a:lstStyle/>
          <a:p>
            <a:fld id="{0D6D4903-D344-E148-85EF-E14C038ADF6E}" type="slidenum">
              <a:rPr lang="en-US" smtClean="0"/>
              <a:t>2</a:t>
            </a:fld>
            <a:endParaRPr lang="en-US" dirty="0"/>
          </a:p>
        </p:txBody>
      </p:sp>
    </p:spTree>
    <p:extLst>
      <p:ext uri="{BB962C8B-B14F-4D97-AF65-F5344CB8AC3E}">
        <p14:creationId xmlns:p14="http://schemas.microsoft.com/office/powerpoint/2010/main" val="296965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LSC offers international travel opportunities for our students, faculty and staff, so it is important to recognize and properly evaluate the risks that are inherent with these opportunities.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Effective evaluation of potential risks and being prepared to properly mitigate those risks is necessary to maintain the safety of faculty, staff and students. Risk Management is everyone’s responsibility.</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You may need to consult several areas of expertise during the travel planning stage.  These areas may include many different departments such as:  Risk Management, Administrative Services, Student Success, Instruction, Office of General Counsel, International Programs and the Office of Emergency Management.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Please consider when beginning to plan a trip, event, or activity, you may often be asked to be a travel agent, bookkeeper, safety officer, first aid administrator, and 24-hour companion!</a:t>
            </a:r>
          </a:p>
          <a:p>
            <a:endParaRPr lang="en-US" dirty="0"/>
          </a:p>
          <a:p>
            <a:endParaRPr lang="en-US" dirty="0"/>
          </a:p>
        </p:txBody>
      </p:sp>
      <p:sp>
        <p:nvSpPr>
          <p:cNvPr id="4" name="Slide Number Placeholder 3"/>
          <p:cNvSpPr>
            <a:spLocks noGrp="1"/>
          </p:cNvSpPr>
          <p:nvPr>
            <p:ph type="sldNum" sz="quarter" idx="10"/>
          </p:nvPr>
        </p:nvSpPr>
        <p:spPr/>
        <p:txBody>
          <a:bodyPr/>
          <a:lstStyle/>
          <a:p>
            <a:fld id="{0D6D4903-D344-E148-85EF-E14C038ADF6E}" type="slidenum">
              <a:rPr lang="en-US" smtClean="0"/>
              <a:t>3</a:t>
            </a:fld>
            <a:endParaRPr lang="en-US" dirty="0"/>
          </a:p>
        </p:txBody>
      </p:sp>
    </p:spTree>
    <p:extLst>
      <p:ext uri="{BB962C8B-B14F-4D97-AF65-F5344CB8AC3E}">
        <p14:creationId xmlns:p14="http://schemas.microsoft.com/office/powerpoint/2010/main" val="2269633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Lone Star College students, faculty and administration members traveling abroad may be faced with unexpected emergency situations during overseas travel – like accidents, disease, natural disasters, political uprisings and more. As we’ve seen with </a:t>
            </a:r>
            <a:r>
              <a:rPr lang="en-US">
                <a:latin typeface="Times New Roman" panose="02020603050405020304" pitchFamily="18" charset="0"/>
                <a:cs typeface="Times New Roman" panose="02020603050405020304" pitchFamily="18" charset="0"/>
              </a:rPr>
              <a:t>the recent COVID-19 </a:t>
            </a:r>
            <a:r>
              <a:rPr lang="en-US" dirty="0">
                <a:latin typeface="Times New Roman" panose="02020603050405020304" pitchFamily="18" charset="0"/>
                <a:cs typeface="Times New Roman" panose="02020603050405020304" pitchFamily="18" charset="0"/>
              </a:rPr>
              <a:t>pandemic, these situations can become </a:t>
            </a:r>
            <a:r>
              <a:rPr lang="en-US">
                <a:latin typeface="Times New Roman" panose="02020603050405020304" pitchFamily="18" charset="0"/>
                <a:cs typeface="Times New Roman" panose="02020603050405020304" pitchFamily="18" charset="0"/>
              </a:rPr>
              <a:t>very serious very quickly.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is very important for LSC travel to be properly documented and registered before leaving for your destination.  Documentation prior to the trip assures the traveler’s supervisor and/or department head is aware of the activity, funds are available for reimbursement of expenses, travel is allowable on the funds, traveler is covered under worker compensation insurance, and enrollment in the LSC Travel Abroad Insurance Plan.</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Office of Risk Management (ORM) maintains the LSC travel registry and the LSC Travel Abroad Insurance Plan. </a:t>
            </a:r>
          </a:p>
        </p:txBody>
      </p:sp>
      <p:sp>
        <p:nvSpPr>
          <p:cNvPr id="4" name="Slide Number Placeholder 3"/>
          <p:cNvSpPr>
            <a:spLocks noGrp="1"/>
          </p:cNvSpPr>
          <p:nvPr>
            <p:ph type="sldNum" sz="quarter" idx="10"/>
          </p:nvPr>
        </p:nvSpPr>
        <p:spPr/>
        <p:txBody>
          <a:bodyPr/>
          <a:lstStyle/>
          <a:p>
            <a:fld id="{0D6D4903-D344-E148-85EF-E14C038ADF6E}" type="slidenum">
              <a:rPr lang="en-US" smtClean="0"/>
              <a:t>4</a:t>
            </a:fld>
            <a:endParaRPr lang="en-US" dirty="0"/>
          </a:p>
        </p:txBody>
      </p:sp>
    </p:spTree>
    <p:extLst>
      <p:ext uri="{BB962C8B-B14F-4D97-AF65-F5344CB8AC3E}">
        <p14:creationId xmlns:p14="http://schemas.microsoft.com/office/powerpoint/2010/main" val="1112004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latin typeface="Times New Roman" panose="02020603050405020304" pitchFamily="18" charset="0"/>
                <a:cs typeface="Times New Roman" panose="02020603050405020304" pitchFamily="18" charset="0"/>
              </a:rPr>
              <a:t>LSC requires all Faculty, Staff or Students traveling aboard, in affiliation with the College, to be purchase and enroll in the LSC Travel Abroad Insurance Plan.  Cost for the insurance plan is $1.57 per enrolled person per day.</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LSC Travel Abroad Insurance Plan includes accident and sickness, evacuation, and repatriation insurance.  Coverage is for all students registered with the LSC, traveling outside of the United States for LSC sponsored study abroad trip and all employees of the LSC traveling outside of the United States for (i) study abroad programs and (ii) any business related to LSC.  The insurance is provided by UnitedHealthcare Global (UHCG).   </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In order to purchase and enroll in the LSC Travel Abroad Insurance Plan, the international trip must be registered in the Office of Risk Management (ORM). </a:t>
            </a:r>
          </a:p>
          <a:p>
            <a:pPr algn="just">
              <a:tabLst>
                <a:tab pos="0" algn="l"/>
              </a:tabLst>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D6D4903-D344-E148-85EF-E14C038ADF6E}" type="slidenum">
              <a:rPr lang="en-US" smtClean="0"/>
              <a:t>5</a:t>
            </a:fld>
            <a:endParaRPr lang="en-US" dirty="0"/>
          </a:p>
        </p:txBody>
      </p:sp>
    </p:spTree>
    <p:extLst>
      <p:ext uri="{BB962C8B-B14F-4D97-AF65-F5344CB8AC3E}">
        <p14:creationId xmlns:p14="http://schemas.microsoft.com/office/powerpoint/2010/main" val="2728383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415790"/>
            <a:ext cx="5852161" cy="4183380"/>
          </a:xfrm>
        </p:spPr>
        <p:txBody>
          <a:bodyPr/>
          <a:lstStyle/>
          <a:p>
            <a:r>
              <a:rPr lang="en-US" dirty="0">
                <a:latin typeface="Times New Roman" panose="02020603050405020304" pitchFamily="18" charset="0"/>
                <a:cs typeface="Times New Roman" panose="02020603050405020304" pitchFamily="18" charset="0"/>
              </a:rPr>
              <a:t>The enrollment process includes two (2) steps: </a:t>
            </a:r>
          </a:p>
          <a:p>
            <a:endParaRPr lang="en-US" dirty="0">
              <a:latin typeface="Times New Roman" panose="02020603050405020304" pitchFamily="18" charset="0"/>
              <a:cs typeface="Times New Roman" panose="02020603050405020304" pitchFamily="18" charset="0"/>
            </a:endParaRPr>
          </a:p>
          <a:p>
            <a:pPr marL="228600" indent="-228600">
              <a:buAutoNum type="arabicPeriod"/>
            </a:pPr>
            <a:r>
              <a:rPr lang="en-US" dirty="0">
                <a:latin typeface="Times New Roman" panose="02020603050405020304" pitchFamily="18" charset="0"/>
                <a:cs typeface="Times New Roman" panose="02020603050405020304" pitchFamily="18" charset="0"/>
              </a:rPr>
              <a:t>To enroll you must complete the </a:t>
            </a:r>
            <a:r>
              <a:rPr lang="en-US" u="sng" dirty="0">
                <a:latin typeface="Times New Roman" panose="02020603050405020304" pitchFamily="18" charset="0"/>
                <a:cs typeface="Times New Roman" panose="02020603050405020304" pitchFamily="18" charset="0"/>
              </a:rPr>
              <a:t>Trip Plan and Roster form</a:t>
            </a:r>
            <a:r>
              <a:rPr lang="en-US" dirty="0">
                <a:latin typeface="Times New Roman" panose="02020603050405020304" pitchFamily="18" charset="0"/>
                <a:cs typeface="Times New Roman" panose="02020603050405020304" pitchFamily="18" charset="0"/>
              </a:rPr>
              <a:t>, #ORM-T-2013-02A; and </a:t>
            </a:r>
          </a:p>
          <a:p>
            <a:r>
              <a:rPr lang="en-US" dirty="0">
                <a:latin typeface="Times New Roman" panose="02020603050405020304" pitchFamily="18" charset="0"/>
                <a:cs typeface="Times New Roman" panose="02020603050405020304" pitchFamily="18" charset="0"/>
              </a:rPr>
              <a:t>2.   Send the completed form to the Office of Risk Management at 	</a:t>
            </a:r>
            <a:r>
              <a:rPr lang="en-US" dirty="0">
                <a:latin typeface="Times New Roman" panose="02020603050405020304" pitchFamily="18" charset="0"/>
                <a:cs typeface="Times New Roman" panose="02020603050405020304" pitchFamily="18" charset="0"/>
                <a:hlinkClick r:id="rId3"/>
              </a:rPr>
              <a:t>RiskManagement@LoneStar.edu</a:t>
            </a: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order to ensure participants are enrolled with the Travel Abroad Insurance Plan and listed in the LSC travel registry, 30 days prior to departure, the Trip Plan and Roster form must be received by the Office of Risk Management.  This allows the Office of Risk Management to review the form and request additional information if necessary. </a:t>
            </a:r>
          </a:p>
          <a:p>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The Office of Risk Management (ORM) maintains the LSC travel registry and the LSC Travel Abroad Insurance Plan</a:t>
            </a:r>
            <a:endParaRPr lang="en-US" dirty="0">
              <a:solidFill>
                <a:schemeClr val="tx2">
                  <a:lumMod val="60000"/>
                  <a:lumOff val="40000"/>
                </a:schemeClr>
              </a:solidFill>
              <a:latin typeface="Times New Roman" panose="02020603050405020304" pitchFamily="18" charset="0"/>
              <a:cs typeface="Times New Roman" panose="02020603050405020304" pitchFamily="18" charset="0"/>
            </a:endParaRPr>
          </a:p>
          <a:p>
            <a:endParaRPr lang="en-US"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D6D4903-D344-E148-85EF-E14C038ADF6E}" type="slidenum">
              <a:rPr lang="en-US" smtClean="0"/>
              <a:t>6</a:t>
            </a:fld>
            <a:endParaRPr lang="en-US" dirty="0"/>
          </a:p>
        </p:txBody>
      </p:sp>
    </p:spTree>
    <p:extLst>
      <p:ext uri="{BB962C8B-B14F-4D97-AF65-F5344CB8AC3E}">
        <p14:creationId xmlns:p14="http://schemas.microsoft.com/office/powerpoint/2010/main" val="2477607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304800"/>
            <a:ext cx="4649788" cy="3486150"/>
          </a:xfrm>
        </p:spPr>
      </p:sp>
      <p:sp>
        <p:nvSpPr>
          <p:cNvPr id="3" name="Notes Placeholder 2"/>
          <p:cNvSpPr>
            <a:spLocks noGrp="1"/>
          </p:cNvSpPr>
          <p:nvPr>
            <p:ph type="body" idx="1"/>
          </p:nvPr>
        </p:nvSpPr>
        <p:spPr>
          <a:xfrm>
            <a:off x="304800" y="3886200"/>
            <a:ext cx="6477000" cy="5181600"/>
          </a:xfrm>
        </p:spPr>
        <p:txBody>
          <a:bodyPr/>
          <a:lstStyle/>
          <a:p>
            <a:pPr marL="0" lvl="1"/>
            <a:r>
              <a:rPr lang="en-US" dirty="0">
                <a:latin typeface="Times New Roman" panose="02020603050405020304" pitchFamily="18" charset="0"/>
                <a:cs typeface="Times New Roman" panose="02020603050405020304" pitchFamily="18" charset="0"/>
              </a:rPr>
              <a:t>1. Now that you have completed the enrollment process, the first additional step you need to complete is to open up the Chubb ID Card and print the card.  You may want to make several copies to keep in various places. I will email a copy to everyone on call after meeting. </a:t>
            </a:r>
          </a:p>
          <a:p>
            <a:pPr marL="0" lvl="1"/>
            <a:endParaRPr lang="en-US" dirty="0">
              <a:latin typeface="Times New Roman" panose="02020603050405020304" pitchFamily="18" charset="0"/>
              <a:cs typeface="Times New Roman" panose="02020603050405020304" pitchFamily="18" charset="0"/>
            </a:endParaRPr>
          </a:p>
          <a:p>
            <a:pPr marL="0" lvl="1"/>
            <a:r>
              <a:rPr lang="en-US" dirty="0">
                <a:latin typeface="Times New Roman" panose="02020603050405020304" pitchFamily="18" charset="0"/>
                <a:cs typeface="Times New Roman" panose="02020603050405020304" pitchFamily="18" charset="0"/>
              </a:rPr>
              <a:t>2. I will also send everyone a copy of the Travel Assistance Services Document &amp; Summary of Benefits Document that contains detailed summaries of coverages and definitions of those coverages. </a:t>
            </a:r>
          </a:p>
          <a:p>
            <a:pPr marL="0" lvl="1"/>
            <a:endParaRPr lang="en-US" dirty="0">
              <a:latin typeface="Times New Roman" panose="02020603050405020304" pitchFamily="18" charset="0"/>
              <a:cs typeface="Times New Roman" panose="02020603050405020304" pitchFamily="18" charset="0"/>
            </a:endParaRPr>
          </a:p>
          <a:p>
            <a:pPr marL="0" lvl="1"/>
            <a:r>
              <a:rPr lang="en-US" dirty="0">
                <a:latin typeface="Times New Roman" panose="02020603050405020304" pitchFamily="18" charset="0"/>
                <a:cs typeface="Times New Roman" panose="02020603050405020304" pitchFamily="18" charset="0"/>
              </a:rPr>
              <a:t>3. Fill out the Chubb Travel Certification for each participant. </a:t>
            </a:r>
          </a:p>
        </p:txBody>
      </p:sp>
      <p:sp>
        <p:nvSpPr>
          <p:cNvPr id="4" name="Slide Number Placeholder 3"/>
          <p:cNvSpPr>
            <a:spLocks noGrp="1"/>
          </p:cNvSpPr>
          <p:nvPr>
            <p:ph type="sldNum" sz="quarter" idx="10"/>
          </p:nvPr>
        </p:nvSpPr>
        <p:spPr/>
        <p:txBody>
          <a:bodyPr/>
          <a:lstStyle/>
          <a:p>
            <a:fld id="{0D6D4903-D344-E148-85EF-E14C038ADF6E}" type="slidenum">
              <a:rPr lang="en-US" smtClean="0"/>
              <a:t>7</a:t>
            </a:fld>
            <a:endParaRPr lang="en-US" dirty="0"/>
          </a:p>
        </p:txBody>
      </p:sp>
    </p:spTree>
    <p:extLst>
      <p:ext uri="{BB962C8B-B14F-4D97-AF65-F5344CB8AC3E}">
        <p14:creationId xmlns:p14="http://schemas.microsoft.com/office/powerpoint/2010/main" val="3259260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304800"/>
            <a:ext cx="4649788" cy="3486150"/>
          </a:xfrm>
        </p:spPr>
      </p:sp>
      <p:sp>
        <p:nvSpPr>
          <p:cNvPr id="3" name="Notes Placeholder 2"/>
          <p:cNvSpPr>
            <a:spLocks noGrp="1"/>
          </p:cNvSpPr>
          <p:nvPr>
            <p:ph type="body" idx="1"/>
          </p:nvPr>
        </p:nvSpPr>
        <p:spPr>
          <a:xfrm>
            <a:off x="304800" y="3886200"/>
            <a:ext cx="6477000" cy="5181600"/>
          </a:xfrm>
        </p:spPr>
        <p:txBody>
          <a:bodyPr/>
          <a:lstStyle/>
          <a:p>
            <a:r>
              <a:rPr lang="en-US" dirty="0">
                <a:latin typeface="Times New Roman" panose="02020603050405020304" pitchFamily="18" charset="0"/>
                <a:cs typeface="Times New Roman" panose="02020603050405020304" pitchFamily="18" charset="0"/>
              </a:rPr>
              <a:t>We also recommend that all parties visit travelassistance.chubb.com for access to global threat assessments and location </a:t>
            </a:r>
            <a:r>
              <a:rPr lang="en-US">
                <a:latin typeface="Times New Roman" panose="02020603050405020304" pitchFamily="18" charset="0"/>
                <a:cs typeface="Times New Roman" panose="02020603050405020304" pitchFamily="18" charset="0"/>
              </a:rPr>
              <a:t>based intelligence portal.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Participants will be able to create a Travel Intelligence Portal, which offers personalized intelligence for the life cycle of your trip. You can access real-time destination-based tips, alerts, country and city risk analysis, and an international medical network and more.   </a:t>
            </a:r>
          </a:p>
        </p:txBody>
      </p:sp>
      <p:sp>
        <p:nvSpPr>
          <p:cNvPr id="4" name="Slide Number Placeholder 3"/>
          <p:cNvSpPr>
            <a:spLocks noGrp="1"/>
          </p:cNvSpPr>
          <p:nvPr>
            <p:ph type="sldNum" sz="quarter" idx="10"/>
          </p:nvPr>
        </p:nvSpPr>
        <p:spPr/>
        <p:txBody>
          <a:bodyPr/>
          <a:lstStyle/>
          <a:p>
            <a:fld id="{0D6D4903-D344-E148-85EF-E14C038ADF6E}" type="slidenum">
              <a:rPr lang="en-US" smtClean="0"/>
              <a:t>8</a:t>
            </a:fld>
            <a:endParaRPr lang="en-US" dirty="0"/>
          </a:p>
        </p:txBody>
      </p:sp>
    </p:spTree>
    <p:extLst>
      <p:ext uri="{BB962C8B-B14F-4D97-AF65-F5344CB8AC3E}">
        <p14:creationId xmlns:p14="http://schemas.microsoft.com/office/powerpoint/2010/main" val="1880367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304800"/>
            <a:ext cx="4649788" cy="3486150"/>
          </a:xfrm>
        </p:spPr>
      </p:sp>
      <p:sp>
        <p:nvSpPr>
          <p:cNvPr id="3" name="Notes Placeholder 2"/>
          <p:cNvSpPr>
            <a:spLocks noGrp="1"/>
          </p:cNvSpPr>
          <p:nvPr>
            <p:ph type="body" idx="1"/>
          </p:nvPr>
        </p:nvSpPr>
        <p:spPr>
          <a:xfrm>
            <a:off x="304800" y="3886200"/>
            <a:ext cx="6477000" cy="5181600"/>
          </a:xfrm>
        </p:spPr>
        <p:txBody>
          <a:bodyPr/>
          <a:lstStyle/>
          <a:p>
            <a:r>
              <a:rPr lang="en-US" dirty="0">
                <a:latin typeface="Times New Roman" panose="02020603050405020304" pitchFamily="18" charset="0"/>
                <a:cs typeface="Times New Roman" panose="02020603050405020304" pitchFamily="18" charset="0"/>
              </a:rPr>
              <a:t>Should there be an emergency during International Travel, please contact the following parties.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D6D4903-D344-E148-85EF-E14C038ADF6E}" type="slidenum">
              <a:rPr lang="en-US" smtClean="0"/>
              <a:t>9</a:t>
            </a:fld>
            <a:endParaRPr lang="en-US" dirty="0"/>
          </a:p>
        </p:txBody>
      </p:sp>
    </p:spTree>
    <p:extLst>
      <p:ext uri="{BB962C8B-B14F-4D97-AF65-F5344CB8AC3E}">
        <p14:creationId xmlns:p14="http://schemas.microsoft.com/office/powerpoint/2010/main" val="1952655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64303" y="432093"/>
            <a:ext cx="4876800" cy="1219200"/>
          </a:xfrm>
          <a:prstGeom prst="rect">
            <a:avLst/>
          </a:prstGeom>
        </p:spPr>
        <p:txBody>
          <a:bodyPr anchor="ctr" anchorCtr="0"/>
          <a:lstStyle>
            <a:lvl1pPr algn="ctr">
              <a:defRPr sz="2400" b="1" i="0">
                <a:solidFill>
                  <a:schemeClr val="bg1"/>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457200" y="1905000"/>
            <a:ext cx="8229600" cy="4221163"/>
          </a:xfrm>
          <a:prstGeom prst="rect">
            <a:avLst/>
          </a:prstGeom>
        </p:spPr>
        <p:txBody>
          <a:bodyPr/>
          <a:lstStyle>
            <a:lvl1pPr>
              <a:defRPr sz="2400" b="1">
                <a:solidFill>
                  <a:srgbClr val="003768"/>
                </a:solidFill>
                <a:latin typeface="Arial"/>
                <a:cs typeface="Arial"/>
              </a:defRPr>
            </a:lvl1pPr>
            <a:lvl2pPr>
              <a:defRPr sz="2000">
                <a:solidFill>
                  <a:srgbClr val="003768"/>
                </a:solidFill>
                <a:latin typeface="Arial"/>
                <a:cs typeface="Arial"/>
              </a:defRPr>
            </a:lvl2pPr>
            <a:lvl3pPr>
              <a:defRPr sz="1800">
                <a:solidFill>
                  <a:srgbClr val="003768"/>
                </a:solidFill>
                <a:latin typeface="Arial"/>
                <a:cs typeface="Arial"/>
              </a:defRPr>
            </a:lvl3pPr>
            <a:lvl4pPr>
              <a:defRPr sz="1600">
                <a:solidFill>
                  <a:srgbClr val="003768"/>
                </a:solidFill>
                <a:latin typeface="Arial"/>
                <a:cs typeface="Arial"/>
              </a:defRPr>
            </a:lvl4pPr>
            <a:lvl5pPr>
              <a:defRPr sz="1600">
                <a:solidFill>
                  <a:srgbClr val="003768"/>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3864303" y="432093"/>
            <a:ext cx="4876800" cy="1219200"/>
          </a:xfrm>
          <a:prstGeom prst="rect">
            <a:avLst/>
          </a:prstGeom>
        </p:spPr>
        <p:txBody>
          <a:bodyPr anchor="ctr" anchorCtr="0"/>
          <a:lstStyle>
            <a:lvl1pPr algn="ctr">
              <a:defRPr sz="2400" b="1" i="0">
                <a:solidFill>
                  <a:schemeClr val="bg1"/>
                </a:solidFill>
                <a:latin typeface="Arial"/>
                <a:cs typeface="Arial"/>
              </a:defRPr>
            </a:lvl1pPr>
          </a:lstStyle>
          <a:p>
            <a:r>
              <a:rPr lang="en-US" dirty="0"/>
              <a:t>Click to edit Master title style</a:t>
            </a:r>
          </a:p>
        </p:txBody>
      </p:sp>
      <p:sp>
        <p:nvSpPr>
          <p:cNvPr id="5" name="Content Placeholder 2"/>
          <p:cNvSpPr>
            <a:spLocks noGrp="1"/>
          </p:cNvSpPr>
          <p:nvPr>
            <p:ph idx="1"/>
          </p:nvPr>
        </p:nvSpPr>
        <p:spPr>
          <a:xfrm>
            <a:off x="457200" y="1905000"/>
            <a:ext cx="8229600" cy="4221163"/>
          </a:xfrm>
          <a:prstGeom prst="rect">
            <a:avLst/>
          </a:prstGeom>
        </p:spPr>
        <p:txBody>
          <a:bodyPr/>
          <a:lstStyle>
            <a:lvl1pPr>
              <a:defRPr sz="2400" b="1">
                <a:solidFill>
                  <a:srgbClr val="003768"/>
                </a:solidFill>
                <a:latin typeface="Arial"/>
                <a:cs typeface="Arial"/>
              </a:defRPr>
            </a:lvl1pPr>
            <a:lvl2pPr>
              <a:defRPr sz="2000">
                <a:solidFill>
                  <a:srgbClr val="003768"/>
                </a:solidFill>
                <a:latin typeface="Arial"/>
                <a:cs typeface="Arial"/>
              </a:defRPr>
            </a:lvl2pPr>
            <a:lvl3pPr>
              <a:defRPr sz="1800">
                <a:solidFill>
                  <a:srgbClr val="003768"/>
                </a:solidFill>
                <a:latin typeface="Arial"/>
                <a:cs typeface="Arial"/>
              </a:defRPr>
            </a:lvl3pPr>
            <a:lvl4pPr>
              <a:defRPr sz="1600">
                <a:solidFill>
                  <a:srgbClr val="003768"/>
                </a:solidFill>
                <a:latin typeface="Arial"/>
                <a:cs typeface="Arial"/>
              </a:defRPr>
            </a:lvl4pPr>
            <a:lvl5pPr>
              <a:defRPr sz="1600">
                <a:solidFill>
                  <a:srgbClr val="003768"/>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1833599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LSCS_Powerpoint_Bkgnd2.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Picture 3" descr="LSC_logo.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47437" y="438437"/>
            <a:ext cx="3024742" cy="1179350"/>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6" r:id="rId3"/>
    <p:sldLayoutId id="2147483664" r:id="rId4"/>
    <p:sldLayoutId id="2147483665" r:id="rId5"/>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Lucida Grande" charset="0"/>
        </a:defRPr>
      </a:lvl2pPr>
      <a:lvl3pPr algn="ctr" rtl="0" eaLnBrk="1" fontAlgn="base" hangingPunct="1">
        <a:spcBef>
          <a:spcPct val="0"/>
        </a:spcBef>
        <a:spcAft>
          <a:spcPct val="0"/>
        </a:spcAft>
        <a:defRPr sz="4400">
          <a:solidFill>
            <a:schemeClr val="tx2"/>
          </a:solidFill>
          <a:latin typeface="Lucida Grande" charset="0"/>
        </a:defRPr>
      </a:lvl3pPr>
      <a:lvl4pPr algn="ctr" rtl="0" eaLnBrk="1" fontAlgn="base" hangingPunct="1">
        <a:spcBef>
          <a:spcPct val="0"/>
        </a:spcBef>
        <a:spcAft>
          <a:spcPct val="0"/>
        </a:spcAft>
        <a:defRPr sz="4400">
          <a:solidFill>
            <a:schemeClr val="tx2"/>
          </a:solidFill>
          <a:latin typeface="Lucida Grande" charset="0"/>
        </a:defRPr>
      </a:lvl4pPr>
      <a:lvl5pPr algn="ctr" rtl="0" eaLnBrk="1" fontAlgn="base" hangingPunct="1">
        <a:spcBef>
          <a:spcPct val="0"/>
        </a:spcBef>
        <a:spcAft>
          <a:spcPct val="0"/>
        </a:spcAft>
        <a:defRPr sz="4400">
          <a:solidFill>
            <a:schemeClr val="tx2"/>
          </a:solidFill>
          <a:latin typeface="Lucida Grande" charset="0"/>
        </a:defRPr>
      </a:lvl5pPr>
      <a:lvl6pPr marL="457200" algn="ctr" rtl="0" eaLnBrk="1" fontAlgn="base" hangingPunct="1">
        <a:spcBef>
          <a:spcPct val="0"/>
        </a:spcBef>
        <a:spcAft>
          <a:spcPct val="0"/>
        </a:spcAft>
        <a:defRPr sz="4400">
          <a:solidFill>
            <a:schemeClr val="tx2"/>
          </a:solidFill>
          <a:latin typeface="Lucida Grande" charset="0"/>
        </a:defRPr>
      </a:lvl6pPr>
      <a:lvl7pPr marL="914400" algn="ctr" rtl="0" eaLnBrk="1" fontAlgn="base" hangingPunct="1">
        <a:spcBef>
          <a:spcPct val="0"/>
        </a:spcBef>
        <a:spcAft>
          <a:spcPct val="0"/>
        </a:spcAft>
        <a:defRPr sz="4400">
          <a:solidFill>
            <a:schemeClr val="tx2"/>
          </a:solidFill>
          <a:latin typeface="Lucida Grande" charset="0"/>
        </a:defRPr>
      </a:lvl7pPr>
      <a:lvl8pPr marL="1371600" algn="ctr" rtl="0" eaLnBrk="1" fontAlgn="base" hangingPunct="1">
        <a:spcBef>
          <a:spcPct val="0"/>
        </a:spcBef>
        <a:spcAft>
          <a:spcPct val="0"/>
        </a:spcAft>
        <a:defRPr sz="4400">
          <a:solidFill>
            <a:schemeClr val="tx2"/>
          </a:solidFill>
          <a:latin typeface="Lucida Grande" charset="0"/>
        </a:defRPr>
      </a:lvl8pPr>
      <a:lvl9pPr marL="1828800" algn="ctr" rtl="0" eaLnBrk="1" fontAlgn="base" hangingPunct="1">
        <a:spcBef>
          <a:spcPct val="0"/>
        </a:spcBef>
        <a:spcAft>
          <a:spcPct val="0"/>
        </a:spcAft>
        <a:defRPr sz="4400">
          <a:solidFill>
            <a:schemeClr val="tx2"/>
          </a:solidFill>
          <a:latin typeface="Lucida Grande"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nc.cdc.gov/travel/page/pack-smart" TargetMode="External"/><Relationship Id="rId3" Type="http://schemas.openxmlformats.org/officeDocument/2006/relationships/hyperlink" Target="http://travel.state.gov/content/passports/english/alertswarnings.html" TargetMode="External"/><Relationship Id="rId7" Type="http://schemas.openxmlformats.org/officeDocument/2006/relationships/hyperlink" Target="https://travel.state.gov/content/passports/en/go/checklist.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state.gov/s/cpr/rls/" TargetMode="External"/><Relationship Id="rId11" Type="http://schemas.openxmlformats.org/officeDocument/2006/relationships/hyperlink" Target="http://wwwnc.cdc.gov/travel/page/road-safety" TargetMode="External"/><Relationship Id="rId5" Type="http://schemas.openxmlformats.org/officeDocument/2006/relationships/hyperlink" Target="http://travel.state.gov/content/passports/english/country.html" TargetMode="External"/><Relationship Id="rId10" Type="http://schemas.openxmlformats.org/officeDocument/2006/relationships/hyperlink" Target="http://wwwnc.cdc.gov/travel/destinations/list" TargetMode="External"/><Relationship Id="rId4" Type="http://schemas.openxmlformats.org/officeDocument/2006/relationships/hyperlink" Target="http://wwwnc.cdc.gov/travel/notices/" TargetMode="External"/><Relationship Id="rId9" Type="http://schemas.openxmlformats.org/officeDocument/2006/relationships/hyperlink" Target="http://wwwnc.cdc.gov/travel/page/pack-smart#travelhealthkit"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yahpcare.com/wp-content/uploads/Travel-Assistance-Services.pdf" TargetMode="External"/><Relationship Id="rId3" Type="http://schemas.openxmlformats.org/officeDocument/2006/relationships/hyperlink" Target="https://step.state.gov/step/" TargetMode="External"/><Relationship Id="rId7" Type="http://schemas.openxmlformats.org/officeDocument/2006/relationships/hyperlink" Target="http://wwwnc.cdc.gov/trave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ravel.state.gov/content/passports/en/alertswarnings/worldwide-caution.html" TargetMode="External"/><Relationship Id="rId5" Type="http://schemas.openxmlformats.org/officeDocument/2006/relationships/hyperlink" Target="https://travel.state.gov/content/travel/en.html" TargetMode="External"/><Relationship Id="rId4" Type="http://schemas.openxmlformats.org/officeDocument/2006/relationships/hyperlink" Target="https://www.dhs.gov/" TargetMode="External"/><Relationship Id="rId9" Type="http://schemas.openxmlformats.org/officeDocument/2006/relationships/hyperlink" Target="http://www.lonestar.edu/risk-management.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lonestar.edu/departments/generalcounsel/Section%20VI.D.1%20Non-Academic%20Student%20Travel%20Form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mailto:LSC-RiskManagement@LoneStar.edu"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LSC-RiskManagement@Lonestar.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LSC-Police@Lonestar.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4343400"/>
            <a:ext cx="4876800" cy="609600"/>
          </a:xfrm>
        </p:spPr>
        <p:txBody>
          <a:bodyPr/>
          <a:lstStyle/>
          <a:p>
            <a:r>
              <a:rPr lang="en-US" sz="1800" dirty="0"/>
              <a:t>Sept. 21, 2014</a:t>
            </a:r>
          </a:p>
        </p:txBody>
      </p:sp>
      <p:pic>
        <p:nvPicPr>
          <p:cNvPr id="4" name="Picture 3" descr="LSCollege_TitleSlid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4"/>
          <p:cNvSpPr txBox="1">
            <a:spLocks/>
          </p:cNvSpPr>
          <p:nvPr/>
        </p:nvSpPr>
        <p:spPr>
          <a:xfrm>
            <a:off x="3886200" y="609600"/>
            <a:ext cx="4876800" cy="5562600"/>
          </a:xfrm>
          <a:prstGeom prst="rect">
            <a:avLst/>
          </a:prstGeom>
        </p:spPr>
        <p:txBody>
          <a:bodyPr anchor="ctr" anchorCtr="0"/>
          <a:lstStyle>
            <a:lvl1pPr algn="ctr" rtl="0" eaLnBrk="1" fontAlgn="base" hangingPunct="1">
              <a:spcBef>
                <a:spcPct val="0"/>
              </a:spcBef>
              <a:spcAft>
                <a:spcPct val="0"/>
              </a:spcAft>
              <a:defRPr sz="2400" b="1" i="0">
                <a:solidFill>
                  <a:schemeClr val="bg1"/>
                </a:solidFill>
                <a:latin typeface="Arial"/>
                <a:ea typeface="+mj-ea"/>
                <a:cs typeface="Arial"/>
              </a:defRPr>
            </a:lvl1pPr>
            <a:lvl2pPr algn="ctr" rtl="0" eaLnBrk="1" fontAlgn="base" hangingPunct="1">
              <a:spcBef>
                <a:spcPct val="0"/>
              </a:spcBef>
              <a:spcAft>
                <a:spcPct val="0"/>
              </a:spcAft>
              <a:defRPr sz="4400">
                <a:solidFill>
                  <a:schemeClr val="tx2"/>
                </a:solidFill>
                <a:latin typeface="Lucida Grande" charset="0"/>
              </a:defRPr>
            </a:lvl2pPr>
            <a:lvl3pPr algn="ctr" rtl="0" eaLnBrk="1" fontAlgn="base" hangingPunct="1">
              <a:spcBef>
                <a:spcPct val="0"/>
              </a:spcBef>
              <a:spcAft>
                <a:spcPct val="0"/>
              </a:spcAft>
              <a:defRPr sz="4400">
                <a:solidFill>
                  <a:schemeClr val="tx2"/>
                </a:solidFill>
                <a:latin typeface="Lucida Grande" charset="0"/>
              </a:defRPr>
            </a:lvl3pPr>
            <a:lvl4pPr algn="ctr" rtl="0" eaLnBrk="1" fontAlgn="base" hangingPunct="1">
              <a:spcBef>
                <a:spcPct val="0"/>
              </a:spcBef>
              <a:spcAft>
                <a:spcPct val="0"/>
              </a:spcAft>
              <a:defRPr sz="4400">
                <a:solidFill>
                  <a:schemeClr val="tx2"/>
                </a:solidFill>
                <a:latin typeface="Lucida Grande" charset="0"/>
              </a:defRPr>
            </a:lvl4pPr>
            <a:lvl5pPr algn="ctr" rtl="0" eaLnBrk="1" fontAlgn="base" hangingPunct="1">
              <a:spcBef>
                <a:spcPct val="0"/>
              </a:spcBef>
              <a:spcAft>
                <a:spcPct val="0"/>
              </a:spcAft>
              <a:defRPr sz="4400">
                <a:solidFill>
                  <a:schemeClr val="tx2"/>
                </a:solidFill>
                <a:latin typeface="Lucida Grande" charset="0"/>
              </a:defRPr>
            </a:lvl5pPr>
            <a:lvl6pPr marL="457200" algn="ctr" rtl="0" eaLnBrk="1" fontAlgn="base" hangingPunct="1">
              <a:spcBef>
                <a:spcPct val="0"/>
              </a:spcBef>
              <a:spcAft>
                <a:spcPct val="0"/>
              </a:spcAft>
              <a:defRPr sz="4400">
                <a:solidFill>
                  <a:schemeClr val="tx2"/>
                </a:solidFill>
                <a:latin typeface="Lucida Grande" charset="0"/>
              </a:defRPr>
            </a:lvl6pPr>
            <a:lvl7pPr marL="914400" algn="ctr" rtl="0" eaLnBrk="1" fontAlgn="base" hangingPunct="1">
              <a:spcBef>
                <a:spcPct val="0"/>
              </a:spcBef>
              <a:spcAft>
                <a:spcPct val="0"/>
              </a:spcAft>
              <a:defRPr sz="4400">
                <a:solidFill>
                  <a:schemeClr val="tx2"/>
                </a:solidFill>
                <a:latin typeface="Lucida Grande" charset="0"/>
              </a:defRPr>
            </a:lvl7pPr>
            <a:lvl8pPr marL="1371600" algn="ctr" rtl="0" eaLnBrk="1" fontAlgn="base" hangingPunct="1">
              <a:spcBef>
                <a:spcPct val="0"/>
              </a:spcBef>
              <a:spcAft>
                <a:spcPct val="0"/>
              </a:spcAft>
              <a:defRPr sz="4400">
                <a:solidFill>
                  <a:schemeClr val="tx2"/>
                </a:solidFill>
                <a:latin typeface="Lucida Grande" charset="0"/>
              </a:defRPr>
            </a:lvl8pPr>
            <a:lvl9pPr marL="1828800" algn="ctr" rtl="0" eaLnBrk="1" fontAlgn="base" hangingPunct="1">
              <a:spcBef>
                <a:spcPct val="0"/>
              </a:spcBef>
              <a:spcAft>
                <a:spcPct val="0"/>
              </a:spcAft>
              <a:defRPr sz="4400">
                <a:solidFill>
                  <a:schemeClr val="tx2"/>
                </a:solidFill>
                <a:latin typeface="Lucida Grande" charset="0"/>
              </a:defRPr>
            </a:lvl9pPr>
          </a:lstStyle>
          <a:p>
            <a:r>
              <a:rPr lang="en-US" sz="4800" dirty="0">
                <a:solidFill>
                  <a:srgbClr val="FFFFFF"/>
                </a:solidFill>
                <a:latin typeface="Times New Roman" panose="02020603050405020304" pitchFamily="18" charset="0"/>
                <a:cs typeface="Times New Roman" panose="02020603050405020304" pitchFamily="18" charset="0"/>
              </a:rPr>
              <a:t>International Travel Orientation</a:t>
            </a:r>
          </a:p>
          <a:p>
            <a:endParaRPr lang="en-US" sz="2800" i="1" dirty="0">
              <a:solidFill>
                <a:srgbClr val="FFFFFF"/>
              </a:solidFill>
              <a:latin typeface="Times New Roman" panose="02020603050405020304" pitchFamily="18" charset="0"/>
              <a:cs typeface="Times New Roman" panose="02020603050405020304" pitchFamily="18" charset="0"/>
            </a:endParaRPr>
          </a:p>
          <a:p>
            <a:r>
              <a:rPr lang="en-US" sz="2800" i="1" dirty="0">
                <a:solidFill>
                  <a:srgbClr val="FFFFFF"/>
                </a:solidFill>
                <a:latin typeface="Times New Roman" panose="02020603050405020304" pitchFamily="18" charset="0"/>
                <a:cs typeface="Times New Roman" panose="02020603050405020304" pitchFamily="18" charset="0"/>
              </a:rPr>
              <a:t>Office of Risk Management </a:t>
            </a:r>
          </a:p>
          <a:p>
            <a:r>
              <a:rPr lang="en-US" sz="2800" i="1" dirty="0">
                <a:solidFill>
                  <a:srgbClr val="FFFFFF"/>
                </a:solidFill>
                <a:latin typeface="Times New Roman" panose="02020603050405020304" pitchFamily="18" charset="0"/>
                <a:cs typeface="Times New Roman" panose="02020603050405020304" pitchFamily="18" charset="0"/>
              </a:rPr>
              <a:t>2022</a:t>
            </a:r>
          </a:p>
        </p:txBody>
      </p:sp>
    </p:spTree>
    <p:extLst>
      <p:ext uri="{BB962C8B-B14F-4D97-AF65-F5344CB8AC3E}">
        <p14:creationId xmlns:p14="http://schemas.microsoft.com/office/powerpoint/2010/main" val="55530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Mitigate Risk </a:t>
            </a:r>
          </a:p>
        </p:txBody>
      </p:sp>
      <p:sp>
        <p:nvSpPr>
          <p:cNvPr id="3" name="Content Placeholder 2"/>
          <p:cNvSpPr>
            <a:spLocks noGrp="1"/>
          </p:cNvSpPr>
          <p:nvPr>
            <p:ph idx="1"/>
          </p:nvPr>
        </p:nvSpPr>
        <p:spPr>
          <a:xfrm>
            <a:off x="381001" y="1905000"/>
            <a:ext cx="8360102" cy="4419600"/>
          </a:xfrm>
        </p:spPr>
        <p:txBody>
          <a:bodyPr/>
          <a:lstStyle/>
          <a:p>
            <a:pPr marL="0" indent="0">
              <a:spcBef>
                <a:spcPts val="0"/>
              </a:spcBef>
              <a:buNone/>
            </a:pPr>
            <a:endParaRPr lang="en-US" sz="18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r>
              <a:rPr lang="en-US" sz="1800" dirty="0">
                <a:solidFill>
                  <a:schemeClr val="tx1"/>
                </a:solidFill>
                <a:latin typeface="Times New Roman" panose="02020603050405020304" pitchFamily="18" charset="0"/>
                <a:cs typeface="Times New Roman" panose="02020603050405020304" pitchFamily="18" charset="0"/>
              </a:rPr>
              <a:t>Research your destination</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Monitor</a:t>
            </a:r>
            <a:r>
              <a:rPr lang="en-US" sz="1500" b="0" dirty="0">
                <a:latin typeface="Times New Roman" panose="02020603050405020304" pitchFamily="18" charset="0"/>
                <a:cs typeface="Times New Roman" panose="02020603050405020304" pitchFamily="18" charset="0"/>
              </a:rPr>
              <a:t> </a:t>
            </a:r>
            <a:r>
              <a:rPr lang="en-US" sz="1500" b="0" u="sng" dirty="0">
                <a:latin typeface="Times New Roman" panose="02020603050405020304" pitchFamily="18" charset="0"/>
                <a:cs typeface="Times New Roman" panose="02020603050405020304" pitchFamily="18" charset="0"/>
                <a:hlinkClick r:id="rId3"/>
              </a:rPr>
              <a:t>Travel Alerts and Warnings </a:t>
            </a:r>
            <a:r>
              <a:rPr lang="en-US" sz="1500" b="0" dirty="0">
                <a:solidFill>
                  <a:schemeClr val="tx1"/>
                </a:solidFill>
                <a:latin typeface="Times New Roman" panose="02020603050405020304" pitchFamily="18" charset="0"/>
                <a:cs typeface="Times New Roman" panose="02020603050405020304" pitchFamily="18" charset="0"/>
              </a:rPr>
              <a:t>and</a:t>
            </a:r>
            <a:r>
              <a:rPr lang="en-US" sz="1500" b="0" dirty="0">
                <a:latin typeface="Times New Roman" panose="02020603050405020304" pitchFamily="18" charset="0"/>
                <a:cs typeface="Times New Roman" panose="02020603050405020304" pitchFamily="18" charset="0"/>
              </a:rPr>
              <a:t> </a:t>
            </a:r>
            <a:r>
              <a:rPr lang="en-US" sz="1500" b="0" u="sng" dirty="0">
                <a:latin typeface="Times New Roman" panose="02020603050405020304" pitchFamily="18" charset="0"/>
                <a:cs typeface="Times New Roman" panose="02020603050405020304" pitchFamily="18" charset="0"/>
                <a:hlinkClick r:id="rId4"/>
              </a:rPr>
              <a:t>Travel Health Notices</a:t>
            </a:r>
            <a:r>
              <a:rPr lang="en-US" sz="1500" b="0" dirty="0">
                <a:latin typeface="Times New Roman" panose="02020603050405020304" pitchFamily="18" charset="0"/>
                <a:cs typeface="Times New Roman" panose="02020603050405020304" pitchFamily="18" charset="0"/>
              </a:rPr>
              <a:t> </a:t>
            </a:r>
            <a:r>
              <a:rPr lang="en-US" sz="1500" b="0" dirty="0">
                <a:solidFill>
                  <a:schemeClr val="tx1"/>
                </a:solidFill>
                <a:latin typeface="Times New Roman" panose="02020603050405020304" pitchFamily="18" charset="0"/>
                <a:cs typeface="Times New Roman" panose="02020603050405020304" pitchFamily="18" charset="0"/>
              </a:rPr>
              <a:t>regularly for your destination.</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Learn about your destination’s </a:t>
            </a:r>
            <a:r>
              <a:rPr lang="en-US" sz="1500" b="0" u="sng" dirty="0">
                <a:latin typeface="Times New Roman" panose="02020603050405020304" pitchFamily="18" charset="0"/>
                <a:cs typeface="Times New Roman" panose="02020603050405020304" pitchFamily="18" charset="0"/>
                <a:hlinkClick r:id="rId5"/>
              </a:rPr>
              <a:t>Risks, Visa, Passport and Vaccination </a:t>
            </a:r>
            <a:r>
              <a:rPr lang="en-US" sz="1500" b="0" dirty="0">
                <a:latin typeface="Times New Roman" panose="02020603050405020304" pitchFamily="18" charset="0"/>
                <a:cs typeface="Times New Roman" panose="02020603050405020304" pitchFamily="18" charset="0"/>
              </a:rPr>
              <a:t> </a:t>
            </a:r>
            <a:r>
              <a:rPr lang="en-US" sz="1500" b="0" dirty="0">
                <a:solidFill>
                  <a:schemeClr val="tx1"/>
                </a:solidFill>
                <a:latin typeface="Times New Roman" panose="02020603050405020304" pitchFamily="18" charset="0"/>
                <a:cs typeface="Times New Roman" panose="02020603050405020304" pitchFamily="18" charset="0"/>
              </a:rPr>
              <a:t>requirements.</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Learn about your destination’s </a:t>
            </a:r>
            <a:r>
              <a:rPr lang="en-US" sz="1500" b="0" u="sng" dirty="0">
                <a:latin typeface="Times New Roman" panose="02020603050405020304" pitchFamily="18" charset="0"/>
                <a:cs typeface="Times New Roman" panose="02020603050405020304" pitchFamily="18" charset="0"/>
                <a:hlinkClick r:id="rId6"/>
              </a:rPr>
              <a:t>Embassy</a:t>
            </a:r>
            <a:r>
              <a:rPr lang="en-US" sz="1500" b="0" dirty="0">
                <a:latin typeface="Times New Roman" panose="02020603050405020304" pitchFamily="18" charset="0"/>
                <a:cs typeface="Times New Roman" panose="02020603050405020304" pitchFamily="18" charset="0"/>
              </a:rPr>
              <a:t>. </a:t>
            </a:r>
          </a:p>
          <a:p>
            <a:pPr>
              <a:spcBef>
                <a:spcPts val="0"/>
              </a:spcBef>
              <a:buFont typeface="Wingdings" panose="05000000000000000000" pitchFamily="2" charset="2"/>
              <a:buChar char="ü"/>
            </a:pPr>
            <a:r>
              <a:rPr lang="en-US" sz="1500" b="0" dirty="0">
                <a:latin typeface="Times New Roman" panose="02020603050405020304" pitchFamily="18" charset="0"/>
                <a:cs typeface="Times New Roman" panose="02020603050405020304" pitchFamily="18" charset="0"/>
              </a:rPr>
              <a:t>Review a </a:t>
            </a:r>
            <a:r>
              <a:rPr lang="en-US" sz="1500" b="0" dirty="0">
                <a:latin typeface="Times New Roman" panose="02020603050405020304" pitchFamily="18" charset="0"/>
                <a:cs typeface="Times New Roman" panose="02020603050405020304" pitchFamily="18" charset="0"/>
                <a:hlinkClick r:id="rId7"/>
              </a:rPr>
              <a:t>Traveler’s Checklist </a:t>
            </a:r>
            <a:endParaRPr lang="en-US" sz="1500" b="0" dirty="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en-US" sz="16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r>
              <a:rPr lang="en-US" sz="2000" dirty="0">
                <a:solidFill>
                  <a:schemeClr val="tx1"/>
                </a:solidFill>
                <a:latin typeface="Times New Roman" panose="02020603050405020304" pitchFamily="18" charset="0"/>
                <a:cs typeface="Times New Roman" panose="02020603050405020304" pitchFamily="18" charset="0"/>
              </a:rPr>
              <a:t>Pack </a:t>
            </a:r>
          </a:p>
          <a:p>
            <a:pPr>
              <a:spcBef>
                <a:spcPts val="0"/>
              </a:spcBef>
              <a:buFont typeface="Wingdings" panose="05000000000000000000" pitchFamily="2" charset="2"/>
              <a:buChar char="ü"/>
            </a:pPr>
            <a:r>
              <a:rPr lang="en-US" sz="1500" b="0" u="sng" dirty="0">
                <a:solidFill>
                  <a:schemeClr val="tx1"/>
                </a:solidFill>
                <a:latin typeface="Times New Roman" panose="02020603050405020304" pitchFamily="18" charset="0"/>
                <a:cs typeface="Times New Roman" panose="02020603050405020304" pitchFamily="18" charset="0"/>
                <a:hlinkClick r:id="rId8"/>
              </a:rPr>
              <a:t>Pack Smart</a:t>
            </a:r>
            <a:r>
              <a:rPr lang="en-US" sz="1500" b="0" dirty="0">
                <a:solidFill>
                  <a:schemeClr val="tx1"/>
                </a:solidFill>
                <a:latin typeface="Times New Roman" panose="02020603050405020304" pitchFamily="18" charset="0"/>
                <a:cs typeface="Times New Roman" panose="02020603050405020304" pitchFamily="18" charset="0"/>
              </a:rPr>
              <a:t>. Pack light, make sure you are not carrying banned items or substances, and have vital documents within reach.</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Pack a </a:t>
            </a:r>
            <a:r>
              <a:rPr lang="en-US" sz="1500" b="0" u="sng" dirty="0">
                <a:solidFill>
                  <a:schemeClr val="tx1"/>
                </a:solidFill>
                <a:latin typeface="Times New Roman" panose="02020603050405020304" pitchFamily="18" charset="0"/>
                <a:cs typeface="Times New Roman" panose="02020603050405020304" pitchFamily="18" charset="0"/>
                <a:hlinkClick r:id="rId9"/>
              </a:rPr>
              <a:t>travel health kit.</a:t>
            </a:r>
            <a:endParaRPr lang="en-US" sz="1500" b="0" dirty="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en-US" sz="14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r>
              <a:rPr lang="en-US" sz="1800" dirty="0">
                <a:solidFill>
                  <a:schemeClr val="tx1"/>
                </a:solidFill>
                <a:latin typeface="Times New Roman" panose="02020603050405020304" pitchFamily="18" charset="0"/>
                <a:cs typeface="Times New Roman" panose="02020603050405020304" pitchFamily="18" charset="0"/>
              </a:rPr>
              <a:t>Take care of health matters and follow health and safety best practices</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Talk to your doctor about </a:t>
            </a:r>
            <a:r>
              <a:rPr lang="en-US" sz="1500" b="0" u="sng" dirty="0">
                <a:latin typeface="Times New Roman" panose="02020603050405020304" pitchFamily="18" charset="0"/>
                <a:cs typeface="Times New Roman" panose="02020603050405020304" pitchFamily="18" charset="0"/>
                <a:hlinkClick r:id="rId10"/>
              </a:rPr>
              <a:t>vaccines recommended </a:t>
            </a:r>
            <a:r>
              <a:rPr lang="en-US" sz="1500" b="0" dirty="0">
                <a:latin typeface="Times New Roman" panose="02020603050405020304" pitchFamily="18" charset="0"/>
                <a:cs typeface="Times New Roman" panose="02020603050405020304" pitchFamily="18" charset="0"/>
              </a:rPr>
              <a:t> </a:t>
            </a:r>
            <a:r>
              <a:rPr lang="en-US" sz="1500" b="0" dirty="0">
                <a:solidFill>
                  <a:schemeClr val="tx1"/>
                </a:solidFill>
                <a:latin typeface="Times New Roman" panose="02020603050405020304" pitchFamily="18" charset="0"/>
                <a:cs typeface="Times New Roman" panose="02020603050405020304" pitchFamily="18" charset="0"/>
              </a:rPr>
              <a:t>for your destination. </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Learn how to transport your medication. Check with your </a:t>
            </a:r>
            <a:r>
              <a:rPr lang="en-US" sz="1500" b="0" u="sng" dirty="0">
                <a:latin typeface="Times New Roman" panose="02020603050405020304" pitchFamily="18" charset="0"/>
                <a:cs typeface="Times New Roman" panose="02020603050405020304" pitchFamily="18" charset="0"/>
                <a:hlinkClick r:id="rId6"/>
              </a:rPr>
              <a:t>destination’s embassy</a:t>
            </a:r>
            <a:r>
              <a:rPr lang="en-US" sz="1500" b="0" dirty="0">
                <a:latin typeface="Times New Roman" panose="02020603050405020304" pitchFamily="18" charset="0"/>
                <a:cs typeface="Times New Roman" panose="02020603050405020304" pitchFamily="18" charset="0"/>
                <a:hlinkClick r:id="rId6"/>
              </a:rPr>
              <a:t> </a:t>
            </a:r>
            <a:r>
              <a:rPr lang="en-US" sz="1500" b="0" dirty="0">
                <a:solidFill>
                  <a:schemeClr val="tx1"/>
                </a:solidFill>
                <a:latin typeface="Times New Roman" panose="02020603050405020304" pitchFamily="18" charset="0"/>
                <a:cs typeface="Times New Roman" panose="02020603050405020304" pitchFamily="18" charset="0"/>
              </a:rPr>
              <a:t>here in the U.S.</a:t>
            </a:r>
          </a:p>
          <a:p>
            <a:pPr>
              <a:spcBef>
                <a:spcPts val="0"/>
              </a:spcBef>
              <a:buFont typeface="Wingdings" panose="05000000000000000000" pitchFamily="2" charset="2"/>
              <a:buChar char="ü"/>
            </a:pPr>
            <a:r>
              <a:rPr lang="en-US" sz="1500" b="0" dirty="0">
                <a:solidFill>
                  <a:schemeClr val="tx1"/>
                </a:solidFill>
                <a:latin typeface="Times New Roman" panose="02020603050405020304" pitchFamily="18" charset="0"/>
                <a:cs typeface="Times New Roman" panose="02020603050405020304" pitchFamily="18" charset="0"/>
              </a:rPr>
              <a:t>Follow </a:t>
            </a:r>
            <a:r>
              <a:rPr lang="en-US" sz="1500" b="0" u="sng" dirty="0">
                <a:solidFill>
                  <a:schemeClr val="tx1"/>
                </a:solidFill>
                <a:latin typeface="Times New Roman" panose="02020603050405020304" pitchFamily="18" charset="0"/>
                <a:cs typeface="Times New Roman" panose="02020603050405020304" pitchFamily="18" charset="0"/>
                <a:hlinkClick r:id="rId5"/>
              </a:rPr>
              <a:t>safety and security recommendations</a:t>
            </a:r>
            <a:r>
              <a:rPr lang="en-US" sz="1500" b="0" dirty="0">
                <a:solidFill>
                  <a:schemeClr val="tx1"/>
                </a:solidFill>
                <a:latin typeface="Times New Roman" panose="02020603050405020304" pitchFamily="18" charset="0"/>
                <a:cs typeface="Times New Roman" panose="02020603050405020304" pitchFamily="18" charset="0"/>
              </a:rPr>
              <a:t>, </a:t>
            </a:r>
            <a:r>
              <a:rPr lang="en-US" sz="1500" b="0" u="sng" dirty="0">
                <a:solidFill>
                  <a:schemeClr val="tx1"/>
                </a:solidFill>
                <a:latin typeface="Times New Roman" panose="02020603050405020304" pitchFamily="18" charset="0"/>
                <a:cs typeface="Times New Roman" panose="02020603050405020304" pitchFamily="18" charset="0"/>
                <a:hlinkClick r:id="rId10"/>
              </a:rPr>
              <a:t>reduce exposure to illness</a:t>
            </a:r>
            <a:r>
              <a:rPr lang="en-US" sz="1500" b="0" dirty="0">
                <a:solidFill>
                  <a:schemeClr val="tx1"/>
                </a:solidFill>
                <a:latin typeface="Times New Roman" panose="02020603050405020304" pitchFamily="18" charset="0"/>
                <a:cs typeface="Times New Roman" panose="02020603050405020304" pitchFamily="18" charset="0"/>
              </a:rPr>
              <a:t> and be </a:t>
            </a:r>
            <a:r>
              <a:rPr lang="en-US" sz="1500" b="0" u="sng" dirty="0">
                <a:solidFill>
                  <a:schemeClr val="tx1"/>
                </a:solidFill>
                <a:latin typeface="Times New Roman" panose="02020603050405020304" pitchFamily="18" charset="0"/>
                <a:cs typeface="Times New Roman" panose="02020603050405020304" pitchFamily="18" charset="0"/>
                <a:hlinkClick r:id="rId11"/>
              </a:rPr>
              <a:t>transportation smart</a:t>
            </a:r>
            <a:r>
              <a:rPr lang="en-US" sz="1500" b="0" u="sng" dirty="0">
                <a:solidFill>
                  <a:schemeClr val="tx1"/>
                </a:solidFill>
                <a:latin typeface="Times New Roman" panose="02020603050405020304" pitchFamily="18" charset="0"/>
                <a:cs typeface="Times New Roman" panose="02020603050405020304" pitchFamily="18" charset="0"/>
              </a:rPr>
              <a:t>.</a:t>
            </a:r>
            <a:endParaRPr lang="en-US" sz="1500" b="0" dirty="0">
              <a:solidFill>
                <a:schemeClr val="tx1"/>
              </a:solidFill>
              <a:latin typeface="Times New Roman" panose="02020603050405020304" pitchFamily="18" charset="0"/>
              <a:cs typeface="Times New Roman" panose="02020603050405020304" pitchFamily="18" charset="0"/>
            </a:endParaRPr>
          </a:p>
          <a:p>
            <a:pPr marL="0" indent="0">
              <a:buNone/>
            </a:pPr>
            <a:r>
              <a:rPr lang="en-US" sz="1500" dirty="0"/>
              <a:t> </a:t>
            </a:r>
          </a:p>
          <a:p>
            <a:endParaRPr lang="en-US" dirty="0"/>
          </a:p>
        </p:txBody>
      </p:sp>
    </p:spTree>
    <p:extLst>
      <p:ext uri="{BB962C8B-B14F-4D97-AF65-F5344CB8AC3E}">
        <p14:creationId xmlns:p14="http://schemas.microsoft.com/office/powerpoint/2010/main" val="90794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Helpful Tools  </a:t>
            </a:r>
          </a:p>
        </p:txBody>
      </p:sp>
      <p:sp>
        <p:nvSpPr>
          <p:cNvPr id="9" name="Title 4"/>
          <p:cNvSpPr txBox="1">
            <a:spLocks/>
          </p:cNvSpPr>
          <p:nvPr/>
        </p:nvSpPr>
        <p:spPr>
          <a:xfrm>
            <a:off x="381000" y="1905000"/>
            <a:ext cx="8360103" cy="4495800"/>
          </a:xfrm>
          <a:prstGeom prst="rect">
            <a:avLst/>
          </a:prstGeom>
        </p:spPr>
        <p:txBody>
          <a:bodyPr/>
          <a:lstStyle>
            <a:lvl1pPr algn="ctr" rtl="0" eaLnBrk="1" fontAlgn="base" hangingPunct="1">
              <a:spcBef>
                <a:spcPct val="0"/>
              </a:spcBef>
              <a:spcAft>
                <a:spcPct val="0"/>
              </a:spcAft>
              <a:defRPr sz="4400">
                <a:solidFill>
                  <a:srgbClr val="B30838"/>
                </a:solidFill>
                <a:latin typeface="+mj-lt"/>
                <a:ea typeface="+mj-ea"/>
                <a:cs typeface="Geneva" pitchFamily="34" charset="0"/>
              </a:defRPr>
            </a:lvl1pPr>
            <a:lvl2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2pPr>
            <a:lvl3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3pPr>
            <a:lvl4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4pPr>
            <a:lvl5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5pPr>
            <a:lvl6pPr marL="457200" algn="ctr" rtl="0" eaLnBrk="1" fontAlgn="base" hangingPunct="1">
              <a:spcBef>
                <a:spcPct val="0"/>
              </a:spcBef>
              <a:spcAft>
                <a:spcPct val="0"/>
              </a:spcAft>
              <a:defRPr sz="4400">
                <a:solidFill>
                  <a:schemeClr val="tx2"/>
                </a:solidFill>
                <a:latin typeface="Lucida Grande" pitchFamily="48" charset="0"/>
                <a:ea typeface="Geneva" pitchFamily="48" charset="-128"/>
              </a:defRPr>
            </a:lvl6pPr>
            <a:lvl7pPr marL="914400" algn="ctr" rtl="0" eaLnBrk="1" fontAlgn="base" hangingPunct="1">
              <a:spcBef>
                <a:spcPct val="0"/>
              </a:spcBef>
              <a:spcAft>
                <a:spcPct val="0"/>
              </a:spcAft>
              <a:defRPr sz="4400">
                <a:solidFill>
                  <a:schemeClr val="tx2"/>
                </a:solidFill>
                <a:latin typeface="Lucida Grande" pitchFamily="48" charset="0"/>
                <a:ea typeface="Geneva" pitchFamily="48" charset="-128"/>
              </a:defRPr>
            </a:lvl7pPr>
            <a:lvl8pPr marL="1371600" algn="ctr" rtl="0" eaLnBrk="1" fontAlgn="base" hangingPunct="1">
              <a:spcBef>
                <a:spcPct val="0"/>
              </a:spcBef>
              <a:spcAft>
                <a:spcPct val="0"/>
              </a:spcAft>
              <a:defRPr sz="4400">
                <a:solidFill>
                  <a:schemeClr val="tx2"/>
                </a:solidFill>
                <a:latin typeface="Lucida Grande" pitchFamily="48" charset="0"/>
                <a:ea typeface="Geneva" pitchFamily="48" charset="-128"/>
              </a:defRPr>
            </a:lvl8pPr>
            <a:lvl9pPr marL="1828800" algn="ctr" rtl="0" eaLnBrk="1" fontAlgn="base" hangingPunct="1">
              <a:spcBef>
                <a:spcPct val="0"/>
              </a:spcBef>
              <a:spcAft>
                <a:spcPct val="0"/>
              </a:spcAft>
              <a:defRPr sz="4400">
                <a:solidFill>
                  <a:schemeClr val="tx2"/>
                </a:solidFill>
                <a:latin typeface="Lucida Grande" pitchFamily="48" charset="0"/>
                <a:ea typeface="Geneva" pitchFamily="48" charset="-128"/>
              </a:defRPr>
            </a:lvl9pPr>
          </a:lstStyle>
          <a:p>
            <a:pPr marL="228600" indent="-228600" algn="l">
              <a:buFont typeface="Wingdings" panose="05000000000000000000" pitchFamily="2" charset="2"/>
              <a:buChar char="ü"/>
            </a:pPr>
            <a:endParaRPr lang="en-US" sz="2800" dirty="0">
              <a:solidFill>
                <a:srgbClr val="003768"/>
              </a:solidFill>
              <a:latin typeface="Times New Roman" panose="02020603050405020304" pitchFamily="18" charset="0"/>
              <a:cs typeface="Times New Roman" panose="02020603050405020304" pitchFamily="18" charset="0"/>
            </a:endParaRPr>
          </a:p>
          <a:p>
            <a:pPr algn="l"/>
            <a:endParaRPr lang="en-US" sz="2200" dirty="0">
              <a:solidFill>
                <a:srgbClr val="003768"/>
              </a:solidFill>
              <a:latin typeface="Times New Roman" panose="02020603050405020304" pitchFamily="18" charset="0"/>
              <a:cs typeface="Times New Roman" panose="02020603050405020304" pitchFamily="18" charset="0"/>
            </a:endParaRPr>
          </a:p>
          <a:p>
            <a:pPr marL="228600" indent="-228600" algn="l">
              <a:buFont typeface="Wingdings" panose="05000000000000000000" pitchFamily="2" charset="2"/>
              <a:buChar char="ü"/>
            </a:pPr>
            <a:endParaRPr lang="en-US" sz="2000" dirty="0">
              <a:solidFill>
                <a:srgbClr val="003768"/>
              </a:solidFill>
              <a:latin typeface="Times New Roman" panose="02020603050405020304" pitchFamily="18" charset="0"/>
              <a:cs typeface="Times New Roman" panose="02020603050405020304" pitchFamily="18" charset="0"/>
            </a:endParaRPr>
          </a:p>
          <a:p>
            <a:pPr marL="285750" indent="-285750" algn="l"/>
            <a:endParaRPr lang="en-US" sz="2000" dirty="0">
              <a:solidFill>
                <a:srgbClr val="003768"/>
              </a:solidFill>
              <a:latin typeface="Arial Black"/>
              <a:cs typeface="Arial Black"/>
            </a:endParaRPr>
          </a:p>
        </p:txBody>
      </p:sp>
      <p:sp>
        <p:nvSpPr>
          <p:cNvPr id="10" name="Subtitle 5"/>
          <p:cNvSpPr txBox="1">
            <a:spLocks/>
          </p:cNvSpPr>
          <p:nvPr/>
        </p:nvSpPr>
        <p:spPr>
          <a:xfrm>
            <a:off x="1371600" y="3810000"/>
            <a:ext cx="6400800" cy="762000"/>
          </a:xfrm>
          <a:prstGeom prst="rect">
            <a:avLst/>
          </a:prstGeom>
        </p:spPr>
        <p:txBody>
          <a:bodyPr/>
          <a:lstStyle>
            <a:lvl1pPr marL="0" indent="0" algn="ctr" rtl="0" eaLnBrk="1" fontAlgn="base" hangingPunct="1">
              <a:spcBef>
                <a:spcPct val="20000"/>
              </a:spcBef>
              <a:spcAft>
                <a:spcPct val="0"/>
              </a:spcAft>
              <a:buNone/>
              <a:defRPr sz="3200">
                <a:solidFill>
                  <a:schemeClr val="tx1"/>
                </a:solidFill>
                <a:latin typeface="+mn-lt"/>
                <a:ea typeface="+mn-ea"/>
                <a:cs typeface="Geneva" pitchFamily="34" charset="0"/>
              </a:defRPr>
            </a:lvl1pPr>
            <a:lvl2pPr marL="457200" indent="0" algn="ctr" rtl="0" eaLnBrk="1" fontAlgn="base" hangingPunct="1">
              <a:spcBef>
                <a:spcPct val="20000"/>
              </a:spcBef>
              <a:spcAft>
                <a:spcPct val="0"/>
              </a:spcAft>
              <a:buNone/>
              <a:defRPr sz="2800">
                <a:solidFill>
                  <a:schemeClr val="tx1"/>
                </a:solidFill>
                <a:latin typeface="+mn-lt"/>
                <a:ea typeface="+mn-ea"/>
                <a:cs typeface="Geneva" pitchFamily="34" charset="0"/>
              </a:defRPr>
            </a:lvl2pPr>
            <a:lvl3pPr marL="914400" indent="0" algn="ctr" rtl="0" eaLnBrk="1" fontAlgn="base" hangingPunct="1">
              <a:spcBef>
                <a:spcPct val="20000"/>
              </a:spcBef>
              <a:spcAft>
                <a:spcPct val="0"/>
              </a:spcAft>
              <a:buNone/>
              <a:defRPr sz="2400">
                <a:solidFill>
                  <a:schemeClr val="tx1"/>
                </a:solidFill>
                <a:latin typeface="+mn-lt"/>
                <a:ea typeface="+mn-ea"/>
                <a:cs typeface="Geneva" pitchFamily="34" charset="0"/>
              </a:defRPr>
            </a:lvl3pPr>
            <a:lvl4pPr marL="1371600" indent="0" algn="ctr" rtl="0" eaLnBrk="1" fontAlgn="base" hangingPunct="1">
              <a:spcBef>
                <a:spcPct val="20000"/>
              </a:spcBef>
              <a:spcAft>
                <a:spcPct val="0"/>
              </a:spcAft>
              <a:buNone/>
              <a:defRPr sz="2000">
                <a:solidFill>
                  <a:schemeClr val="tx1"/>
                </a:solidFill>
                <a:latin typeface="+mn-lt"/>
                <a:ea typeface="+mn-ea"/>
                <a:cs typeface="Geneva" pitchFamily="34" charset="0"/>
              </a:defRPr>
            </a:lvl4pPr>
            <a:lvl5pPr marL="1828800" indent="0" algn="ctr" rtl="0" eaLnBrk="1" fontAlgn="base" hangingPunct="1">
              <a:spcBef>
                <a:spcPct val="20000"/>
              </a:spcBef>
              <a:spcAft>
                <a:spcPct val="0"/>
              </a:spcAft>
              <a:buNone/>
              <a:defRPr sz="2000">
                <a:solidFill>
                  <a:schemeClr val="tx1"/>
                </a:solidFill>
                <a:latin typeface="+mn-lt"/>
                <a:ea typeface="+mn-ea"/>
                <a:cs typeface="Geneva" pitchFamily="34" charset="0"/>
              </a:defRPr>
            </a:lvl5pPr>
            <a:lvl6pPr marL="2286000" indent="0" algn="ctr" rtl="0" eaLnBrk="1" fontAlgn="base" hangingPunct="1">
              <a:spcBef>
                <a:spcPct val="20000"/>
              </a:spcBef>
              <a:spcAft>
                <a:spcPct val="0"/>
              </a:spcAft>
              <a:buNone/>
              <a:defRPr sz="2000">
                <a:solidFill>
                  <a:schemeClr val="tx1"/>
                </a:solidFill>
                <a:latin typeface="+mn-lt"/>
                <a:ea typeface="+mn-ea"/>
              </a:defRPr>
            </a:lvl6pPr>
            <a:lvl7pPr marL="2743200" indent="0" algn="ctr" rtl="0" eaLnBrk="1" fontAlgn="base" hangingPunct="1">
              <a:spcBef>
                <a:spcPct val="20000"/>
              </a:spcBef>
              <a:spcAft>
                <a:spcPct val="0"/>
              </a:spcAft>
              <a:buNone/>
              <a:defRPr sz="2000">
                <a:solidFill>
                  <a:schemeClr val="tx1"/>
                </a:solidFill>
                <a:latin typeface="+mn-lt"/>
                <a:ea typeface="+mn-ea"/>
              </a:defRPr>
            </a:lvl7pPr>
            <a:lvl8pPr marL="3200400" indent="0" algn="ctr" rtl="0" eaLnBrk="1" fontAlgn="base" hangingPunct="1">
              <a:spcBef>
                <a:spcPct val="20000"/>
              </a:spcBef>
              <a:spcAft>
                <a:spcPct val="0"/>
              </a:spcAft>
              <a:buNone/>
              <a:defRPr sz="2000">
                <a:solidFill>
                  <a:schemeClr val="tx1"/>
                </a:solidFill>
                <a:latin typeface="+mn-lt"/>
                <a:ea typeface="+mn-ea"/>
              </a:defRPr>
            </a:lvl8pPr>
            <a:lvl9pPr marL="3657600" indent="0" algn="ctr" rtl="0" eaLnBrk="1" fontAlgn="base" hangingPunct="1">
              <a:spcBef>
                <a:spcPct val="20000"/>
              </a:spcBef>
              <a:spcAft>
                <a:spcPct val="0"/>
              </a:spcAft>
              <a:buNone/>
              <a:defRPr sz="2000">
                <a:solidFill>
                  <a:schemeClr val="tx1"/>
                </a:solidFill>
                <a:latin typeface="+mn-lt"/>
                <a:ea typeface="+mn-ea"/>
              </a:defRPr>
            </a:lvl9pPr>
          </a:lstStyle>
          <a:p>
            <a:endParaRPr lang="en-US" sz="2800" i="1" dirty="0">
              <a:solidFill>
                <a:srgbClr val="B30838"/>
              </a:solidFill>
              <a:cs typeface="Arial"/>
            </a:endParaRPr>
          </a:p>
        </p:txBody>
      </p:sp>
      <p:sp>
        <p:nvSpPr>
          <p:cNvPr id="5" name="Rectangle 4"/>
          <p:cNvSpPr/>
          <p:nvPr/>
        </p:nvSpPr>
        <p:spPr>
          <a:xfrm>
            <a:off x="685800" y="1874363"/>
            <a:ext cx="7620000" cy="4031873"/>
          </a:xfrm>
          <a:prstGeom prst="rect">
            <a:avLst/>
          </a:prstGeom>
        </p:spPr>
        <p:txBody>
          <a:bodyPr wrap="square">
            <a:spAutoFit/>
          </a:bodyPr>
          <a:lstStyle/>
          <a:p>
            <a:endParaRPr lang="en-US" sz="1600" u="sng" dirty="0">
              <a:latin typeface="Times New Roman" panose="02020603050405020304" pitchFamily="18" charset="0"/>
              <a:cs typeface="Times New Roman" panose="02020603050405020304" pitchFamily="18" charset="0"/>
              <a:hlinkClick r:id="rId3" tooltip="STEP"/>
            </a:endParaRPr>
          </a:p>
          <a:p>
            <a:r>
              <a:rPr lang="en-US" sz="2400" u="sng" dirty="0">
                <a:latin typeface="Times New Roman" panose="02020603050405020304" pitchFamily="18" charset="0"/>
                <a:cs typeface="Times New Roman" panose="02020603050405020304" pitchFamily="18" charset="0"/>
                <a:hlinkClick r:id="rId3" tooltip="STEP"/>
              </a:rPr>
              <a:t>Smart Traveler Enrollment Program (STEP)</a:t>
            </a:r>
            <a:br>
              <a:rPr lang="en-US" sz="2400" dirty="0">
                <a:latin typeface="Times New Roman" panose="02020603050405020304" pitchFamily="18" charset="0"/>
                <a:cs typeface="Times New Roman" panose="02020603050405020304" pitchFamily="18" charset="0"/>
              </a:rPr>
            </a:br>
            <a:r>
              <a:rPr lang="en-US" sz="2400" u="sng" dirty="0">
                <a:latin typeface="Times New Roman" panose="02020603050405020304" pitchFamily="18" charset="0"/>
                <a:cs typeface="Times New Roman" panose="02020603050405020304" pitchFamily="18" charset="0"/>
                <a:hlinkClick r:id="rId4" tooltip="dhs"/>
              </a:rPr>
              <a:t>U.S. Department of Homeland Security</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u="sng" dirty="0">
                <a:latin typeface="Times New Roman" panose="02020603050405020304" pitchFamily="18" charset="0"/>
                <a:cs typeface="Times New Roman" panose="02020603050405020304" pitchFamily="18" charset="0"/>
                <a:hlinkClick r:id="rId5" tooltip="DOS-Passports"/>
              </a:rPr>
              <a:t>U.S. Department of State – Passports &amp; International Travel</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u="sng" dirty="0">
                <a:latin typeface="Times New Roman" panose="02020603050405020304" pitchFamily="18" charset="0"/>
                <a:cs typeface="Times New Roman" panose="02020603050405020304" pitchFamily="18" charset="0"/>
                <a:hlinkClick r:id="rId6"/>
              </a:rPr>
              <a:t>U.S. Passports &amp; International Travel – Worldwide Caution</a:t>
            </a:r>
            <a:br>
              <a:rPr lang="en-US" sz="2400" dirty="0">
                <a:latin typeface="Times New Roman" panose="02020603050405020304" pitchFamily="18" charset="0"/>
                <a:cs typeface="Times New Roman" panose="02020603050405020304" pitchFamily="18" charset="0"/>
              </a:rPr>
            </a:br>
            <a:r>
              <a:rPr lang="en-US" sz="2400" u="sng" dirty="0">
                <a:latin typeface="Times New Roman" panose="02020603050405020304" pitchFamily="18" charset="0"/>
                <a:cs typeface="Times New Roman" panose="02020603050405020304" pitchFamily="18" charset="0"/>
                <a:hlinkClick r:id="rId7" tooltip="cdc"/>
              </a:rPr>
              <a:t>Center for Disease Control and Prevention (CDC) – Traveler’s Health</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hlinkClick r:id="rId8"/>
              </a:rPr>
              <a:t>Chubb Travel Assistance Services </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sz="2400" dirty="0">
                <a:solidFill>
                  <a:srgbClr val="003768"/>
                </a:solidFill>
                <a:latin typeface="Times New Roman" panose="02020603050405020304" pitchFamily="18" charset="0"/>
                <a:cs typeface="Times New Roman" panose="02020603050405020304" pitchFamily="18" charset="0"/>
                <a:hlinkClick r:id="rId9"/>
              </a:rPr>
              <a:t>Office of Risk Management (ORM) Website</a:t>
            </a:r>
            <a:endParaRPr lang="en-US" sz="2400" b="1" dirty="0">
              <a:solidFill>
                <a:srgbClr val="003636"/>
              </a:solidFill>
              <a:latin typeface="NewsGothicSBOP-Bold"/>
            </a:endParaRPr>
          </a:p>
        </p:txBody>
      </p:sp>
    </p:spTree>
    <p:extLst>
      <p:ext uri="{BB962C8B-B14F-4D97-AF65-F5344CB8AC3E}">
        <p14:creationId xmlns:p14="http://schemas.microsoft.com/office/powerpoint/2010/main" val="73369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LSC Travel Abroad Insurance</a:t>
            </a:r>
          </a:p>
        </p:txBody>
      </p:sp>
      <p:sp>
        <p:nvSpPr>
          <p:cNvPr id="3" name="Content Placeholder 2"/>
          <p:cNvSpPr>
            <a:spLocks noGrp="1"/>
          </p:cNvSpPr>
          <p:nvPr>
            <p:ph idx="1"/>
          </p:nvPr>
        </p:nvSpPr>
        <p:spPr>
          <a:xfrm>
            <a:off x="457200" y="5562600"/>
            <a:ext cx="8229600" cy="914400"/>
          </a:xfrm>
        </p:spPr>
        <p:txBody>
          <a:bodyPr/>
          <a:lstStyle/>
          <a:p>
            <a:pPr marL="0" indent="0">
              <a:buNone/>
            </a:pPr>
            <a:endParaRPr lang="en-US" sz="1600" b="0" dirty="0">
              <a:latin typeface="Times New Roman" panose="02020603050405020304" pitchFamily="18" charset="0"/>
              <a:cs typeface="Times New Roman" panose="02020603050405020304" pitchFamily="18" charset="0"/>
            </a:endParaRPr>
          </a:p>
          <a:p>
            <a:endParaRPr lang="en-US" dirty="0"/>
          </a:p>
        </p:txBody>
      </p:sp>
      <p:sp>
        <p:nvSpPr>
          <p:cNvPr id="4" name="Rectangle 3"/>
          <p:cNvSpPr/>
          <p:nvPr/>
        </p:nvSpPr>
        <p:spPr>
          <a:xfrm>
            <a:off x="609600" y="1981200"/>
            <a:ext cx="7848600" cy="3693319"/>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In this segment of training, you will learn the following:  </a:t>
            </a:r>
          </a:p>
          <a:p>
            <a:endParaRPr lang="en-US" sz="2000" dirty="0">
              <a:latin typeface="Times New Roman" panose="02020603050405020304" pitchFamily="18" charset="0"/>
              <a:cs typeface="Times New Roman" panose="02020603050405020304" pitchFamily="18" charset="0"/>
            </a:endParaRPr>
          </a:p>
          <a:p>
            <a:pPr marL="571500" indent="-342900">
              <a:buAutoNum type="arabicPeriod"/>
            </a:pPr>
            <a:r>
              <a:rPr lang="en-US" sz="2000" dirty="0">
                <a:latin typeface="Times New Roman" panose="02020603050405020304" pitchFamily="18" charset="0"/>
                <a:cs typeface="Times New Roman" panose="02020603050405020304" pitchFamily="18" charset="0"/>
              </a:rPr>
              <a:t>LSC Travel Abroad Insurance requirement; </a:t>
            </a:r>
          </a:p>
          <a:p>
            <a:pPr marL="228600" indent="-228600">
              <a:buAutoNum type="arabicPeriod"/>
            </a:pPr>
            <a:endParaRPr lang="en-US" sz="2000" dirty="0">
              <a:latin typeface="Times New Roman" panose="02020603050405020304" pitchFamily="18" charset="0"/>
              <a:cs typeface="Times New Roman" panose="02020603050405020304" pitchFamily="18" charset="0"/>
            </a:endParaRPr>
          </a:p>
          <a:p>
            <a:pPr marL="571500" indent="-342900">
              <a:buAutoNum type="arabicPeriod"/>
            </a:pPr>
            <a:r>
              <a:rPr lang="en-US" sz="2000" dirty="0">
                <a:latin typeface="Times New Roman" panose="02020603050405020304" pitchFamily="18" charset="0"/>
                <a:cs typeface="Times New Roman" panose="02020603050405020304" pitchFamily="18" charset="0"/>
              </a:rPr>
              <a:t>Enrollment process for Travel Abroad Insurance; </a:t>
            </a:r>
          </a:p>
          <a:p>
            <a:pPr marL="571500" indent="-342900">
              <a:buAutoNum type="arabicPeriod"/>
            </a:pPr>
            <a:endParaRPr lang="en-US" sz="2000" dirty="0">
              <a:latin typeface="Times New Roman" panose="02020603050405020304" pitchFamily="18" charset="0"/>
              <a:cs typeface="Times New Roman" panose="02020603050405020304" pitchFamily="18" charset="0"/>
            </a:endParaRPr>
          </a:p>
          <a:p>
            <a:pPr marL="571500" indent="-342900">
              <a:buAutoNum type="arabicPeriod"/>
            </a:pPr>
            <a:r>
              <a:rPr lang="en-US" sz="2000" dirty="0">
                <a:latin typeface="Times New Roman" panose="02020603050405020304" pitchFamily="18" charset="0"/>
                <a:cs typeface="Times New Roman" panose="02020603050405020304" pitchFamily="18" charset="0"/>
              </a:rPr>
              <a:t>Helpful Tools for Travel Abroad ; and </a:t>
            </a:r>
          </a:p>
          <a:p>
            <a:pPr marL="571500" indent="-342900">
              <a:buAutoNum type="arabicPeriod"/>
            </a:pPr>
            <a:endParaRPr lang="en-US" sz="2000" dirty="0">
              <a:latin typeface="Times New Roman" panose="02020603050405020304" pitchFamily="18" charset="0"/>
              <a:cs typeface="Times New Roman" panose="02020603050405020304" pitchFamily="18" charset="0"/>
            </a:endParaRPr>
          </a:p>
          <a:p>
            <a:pPr marL="571500" indent="-342900">
              <a:buAutoNum type="arabicPeriod"/>
            </a:pPr>
            <a:r>
              <a:rPr lang="en-US" sz="2000" dirty="0">
                <a:latin typeface="Times New Roman" panose="02020603050405020304" pitchFamily="18" charset="0"/>
                <a:cs typeface="Times New Roman" panose="02020603050405020304" pitchFamily="18" charset="0"/>
              </a:rPr>
              <a:t>Contact information for the Office of Risk Management </a:t>
            </a:r>
          </a:p>
          <a:p>
            <a:pPr marL="228600" indent="-228600">
              <a:buAutoNum type="arabicPeriod"/>
            </a:pPr>
            <a:endParaRPr lang="en-US" dirty="0">
              <a:latin typeface="Times New Roman" panose="02020603050405020304" pitchFamily="18" charset="0"/>
              <a:cs typeface="Times New Roman" panose="02020603050405020304" pitchFamily="18" charset="0"/>
            </a:endParaRPr>
          </a:p>
          <a:p>
            <a:pPr marL="228600" indent="-228600">
              <a:buAutoNum type="arabicPeriod"/>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07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Introduction </a:t>
            </a:r>
          </a:p>
        </p:txBody>
      </p:sp>
      <p:sp>
        <p:nvSpPr>
          <p:cNvPr id="3" name="Content Placeholder 2"/>
          <p:cNvSpPr>
            <a:spLocks noGrp="1"/>
          </p:cNvSpPr>
          <p:nvPr>
            <p:ph idx="1"/>
          </p:nvPr>
        </p:nvSpPr>
        <p:spPr>
          <a:xfrm>
            <a:off x="457200" y="1905000"/>
            <a:ext cx="8229600" cy="4572000"/>
          </a:xfrm>
        </p:spPr>
        <p:txBody>
          <a:bodyPr/>
          <a:lstStyle/>
          <a:p>
            <a:r>
              <a:rPr lang="en-US" sz="1600" b="0" dirty="0">
                <a:solidFill>
                  <a:schemeClr val="tx1"/>
                </a:solidFill>
                <a:latin typeface="Times New Roman" panose="02020603050405020304" pitchFamily="18" charset="0"/>
                <a:cs typeface="Times New Roman" panose="02020603050405020304" pitchFamily="18" charset="0"/>
              </a:rPr>
              <a:t>Effective evaluation of potential risks and proper preparation to mitigate those risks is necessary to maintain the safety of faculty, staff and students. </a:t>
            </a:r>
          </a:p>
          <a:p>
            <a:endParaRPr lang="en-US" sz="1600" b="0" dirty="0">
              <a:solidFill>
                <a:schemeClr val="tx1"/>
              </a:solidFill>
              <a:latin typeface="Times New Roman" panose="02020603050405020304" pitchFamily="18" charset="0"/>
              <a:cs typeface="Times New Roman" panose="02020603050405020304" pitchFamily="18" charset="0"/>
            </a:endParaRPr>
          </a:p>
          <a:p>
            <a:r>
              <a:rPr lang="en-US" sz="1600" b="0" dirty="0">
                <a:solidFill>
                  <a:schemeClr val="tx1"/>
                </a:solidFill>
                <a:latin typeface="Times New Roman" panose="02020603050405020304" pitchFamily="18" charset="0"/>
                <a:cs typeface="Times New Roman" panose="02020603050405020304" pitchFamily="18" charset="0"/>
              </a:rPr>
              <a:t>During your travel planning stage you may need to consult several areas of expertise:  </a:t>
            </a:r>
          </a:p>
          <a:p>
            <a:pPr lvl="1"/>
            <a:r>
              <a:rPr lang="en-US" sz="1600" b="0" dirty="0">
                <a:solidFill>
                  <a:schemeClr val="tx1"/>
                </a:solidFill>
                <a:latin typeface="Times New Roman" panose="02020603050405020304" pitchFamily="18" charset="0"/>
                <a:cs typeface="Times New Roman" panose="02020603050405020304" pitchFamily="18" charset="0"/>
              </a:rPr>
              <a:t>Risk Management</a:t>
            </a:r>
            <a:r>
              <a:rPr lang="en-US" sz="1600" dirty="0">
                <a:solidFill>
                  <a:schemeClr val="tx1"/>
                </a:solidFill>
                <a:latin typeface="Times New Roman" panose="02020603050405020304" pitchFamily="18" charset="0"/>
                <a:cs typeface="Times New Roman" panose="02020603050405020304" pitchFamily="18" charset="0"/>
              </a:rPr>
              <a:t>; </a:t>
            </a:r>
            <a:endParaRPr lang="en-US" sz="1600" b="0" dirty="0">
              <a:solidFill>
                <a:schemeClr val="tx1"/>
              </a:solidFill>
              <a:latin typeface="Times New Roman" panose="02020603050405020304" pitchFamily="18" charset="0"/>
              <a:cs typeface="Times New Roman" panose="02020603050405020304" pitchFamily="18" charset="0"/>
            </a:endParaRPr>
          </a:p>
          <a:p>
            <a:pPr lvl="1"/>
            <a:r>
              <a:rPr lang="en-US" sz="1600" b="0" dirty="0">
                <a:solidFill>
                  <a:schemeClr val="tx1"/>
                </a:solidFill>
                <a:latin typeface="Times New Roman" panose="02020603050405020304" pitchFamily="18" charset="0"/>
                <a:cs typeface="Times New Roman" panose="02020603050405020304" pitchFamily="18" charset="0"/>
              </a:rPr>
              <a:t>Office of Emergency Management; </a:t>
            </a:r>
          </a:p>
          <a:p>
            <a:pPr lvl="1"/>
            <a:r>
              <a:rPr lang="en-US" sz="1600" dirty="0">
                <a:solidFill>
                  <a:schemeClr val="tx1"/>
                </a:solidFill>
                <a:latin typeface="Times New Roman" panose="02020603050405020304" pitchFamily="18" charset="0"/>
                <a:cs typeface="Times New Roman" panose="02020603050405020304" pitchFamily="18" charset="0"/>
              </a:rPr>
              <a:t>International Programs; </a:t>
            </a:r>
          </a:p>
          <a:p>
            <a:pPr lvl="1"/>
            <a:r>
              <a:rPr lang="en-US" sz="1600" b="0" dirty="0">
                <a:solidFill>
                  <a:schemeClr val="tx1"/>
                </a:solidFill>
                <a:latin typeface="Times New Roman" panose="02020603050405020304" pitchFamily="18" charset="0"/>
                <a:cs typeface="Times New Roman" panose="02020603050405020304" pitchFamily="18" charset="0"/>
              </a:rPr>
              <a:t>Administrative Services; </a:t>
            </a:r>
          </a:p>
          <a:p>
            <a:pPr lvl="1"/>
            <a:r>
              <a:rPr lang="en-US" sz="1600" b="0" dirty="0">
                <a:solidFill>
                  <a:schemeClr val="tx1"/>
                </a:solidFill>
                <a:latin typeface="Times New Roman" panose="02020603050405020304" pitchFamily="18" charset="0"/>
                <a:cs typeface="Times New Roman" panose="02020603050405020304" pitchFamily="18" charset="0"/>
              </a:rPr>
              <a:t>Student Success; </a:t>
            </a:r>
          </a:p>
          <a:p>
            <a:pPr lvl="1"/>
            <a:r>
              <a:rPr lang="en-US" sz="1600" b="0" dirty="0">
                <a:solidFill>
                  <a:schemeClr val="tx1"/>
                </a:solidFill>
                <a:latin typeface="Times New Roman" panose="02020603050405020304" pitchFamily="18" charset="0"/>
                <a:cs typeface="Times New Roman" panose="02020603050405020304" pitchFamily="18" charset="0"/>
              </a:rPr>
              <a:t>Instruction; and</a:t>
            </a:r>
          </a:p>
          <a:p>
            <a:pPr lvl="1"/>
            <a:r>
              <a:rPr lang="en-US" sz="1600" b="0" dirty="0">
                <a:solidFill>
                  <a:schemeClr val="tx1"/>
                </a:solidFill>
                <a:latin typeface="Times New Roman" panose="02020603050405020304" pitchFamily="18" charset="0"/>
                <a:cs typeface="Times New Roman" panose="02020603050405020304" pitchFamily="18" charset="0"/>
              </a:rPr>
              <a:t>Office of General Counsel; </a:t>
            </a:r>
          </a:p>
          <a:p>
            <a:endParaRPr lang="en-US" sz="1600" b="0" dirty="0">
              <a:solidFill>
                <a:schemeClr val="tx1"/>
              </a:solidFill>
              <a:latin typeface="Times New Roman" panose="02020603050405020304" pitchFamily="18" charset="0"/>
              <a:cs typeface="Times New Roman" panose="02020603050405020304" pitchFamily="18" charset="0"/>
            </a:endParaRPr>
          </a:p>
          <a:p>
            <a:r>
              <a:rPr lang="en-US" sz="1600" b="0" dirty="0">
                <a:solidFill>
                  <a:schemeClr val="tx1"/>
                </a:solidFill>
                <a:latin typeface="Times New Roman" panose="02020603050405020304" pitchFamily="18" charset="0"/>
                <a:cs typeface="Times New Roman" panose="02020603050405020304" pitchFamily="18" charset="0"/>
              </a:rPr>
              <a:t>In planning and implementing an international trip you are often asked to be a travel agent, bookkeeper, safety officer, first aid administrator, and 24-hour companion!</a:t>
            </a:r>
          </a:p>
          <a:p>
            <a:endParaRPr lang="en-US" sz="1600" b="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01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Travel Risks</a:t>
            </a:r>
          </a:p>
        </p:txBody>
      </p:sp>
      <p:sp>
        <p:nvSpPr>
          <p:cNvPr id="9" name="Title 4"/>
          <p:cNvSpPr txBox="1">
            <a:spLocks/>
          </p:cNvSpPr>
          <p:nvPr/>
        </p:nvSpPr>
        <p:spPr>
          <a:xfrm>
            <a:off x="685800" y="1981200"/>
            <a:ext cx="7696200" cy="4191000"/>
          </a:xfrm>
          <a:prstGeom prst="rect">
            <a:avLst/>
          </a:prstGeom>
        </p:spPr>
        <p:txBody>
          <a:bodyPr/>
          <a:lstStyle>
            <a:lvl1pPr algn="ctr" rtl="0" eaLnBrk="1" fontAlgn="base" hangingPunct="1">
              <a:spcBef>
                <a:spcPct val="0"/>
              </a:spcBef>
              <a:spcAft>
                <a:spcPct val="0"/>
              </a:spcAft>
              <a:defRPr sz="4400">
                <a:solidFill>
                  <a:srgbClr val="B30838"/>
                </a:solidFill>
                <a:latin typeface="+mj-lt"/>
                <a:ea typeface="+mj-ea"/>
                <a:cs typeface="Geneva" pitchFamily="34" charset="0"/>
              </a:defRPr>
            </a:lvl1pPr>
            <a:lvl2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2pPr>
            <a:lvl3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3pPr>
            <a:lvl4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4pPr>
            <a:lvl5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5pPr>
            <a:lvl6pPr marL="457200" algn="ctr" rtl="0" eaLnBrk="1" fontAlgn="base" hangingPunct="1">
              <a:spcBef>
                <a:spcPct val="0"/>
              </a:spcBef>
              <a:spcAft>
                <a:spcPct val="0"/>
              </a:spcAft>
              <a:defRPr sz="4400">
                <a:solidFill>
                  <a:schemeClr val="tx2"/>
                </a:solidFill>
                <a:latin typeface="Lucida Grande" pitchFamily="48" charset="0"/>
                <a:ea typeface="Geneva" pitchFamily="48" charset="-128"/>
              </a:defRPr>
            </a:lvl6pPr>
            <a:lvl7pPr marL="914400" algn="ctr" rtl="0" eaLnBrk="1" fontAlgn="base" hangingPunct="1">
              <a:spcBef>
                <a:spcPct val="0"/>
              </a:spcBef>
              <a:spcAft>
                <a:spcPct val="0"/>
              </a:spcAft>
              <a:defRPr sz="4400">
                <a:solidFill>
                  <a:schemeClr val="tx2"/>
                </a:solidFill>
                <a:latin typeface="Lucida Grande" pitchFamily="48" charset="0"/>
                <a:ea typeface="Geneva" pitchFamily="48" charset="-128"/>
              </a:defRPr>
            </a:lvl7pPr>
            <a:lvl8pPr marL="1371600" algn="ctr" rtl="0" eaLnBrk="1" fontAlgn="base" hangingPunct="1">
              <a:spcBef>
                <a:spcPct val="0"/>
              </a:spcBef>
              <a:spcAft>
                <a:spcPct val="0"/>
              </a:spcAft>
              <a:defRPr sz="4400">
                <a:solidFill>
                  <a:schemeClr val="tx2"/>
                </a:solidFill>
                <a:latin typeface="Lucida Grande" pitchFamily="48" charset="0"/>
                <a:ea typeface="Geneva" pitchFamily="48" charset="-128"/>
              </a:defRPr>
            </a:lvl8pPr>
            <a:lvl9pPr marL="1828800" algn="ctr" rtl="0" eaLnBrk="1" fontAlgn="base" hangingPunct="1">
              <a:spcBef>
                <a:spcPct val="0"/>
              </a:spcBef>
              <a:spcAft>
                <a:spcPct val="0"/>
              </a:spcAft>
              <a:defRPr sz="4400">
                <a:solidFill>
                  <a:schemeClr val="tx2"/>
                </a:solidFill>
                <a:latin typeface="Lucida Grande" pitchFamily="48" charset="0"/>
                <a:ea typeface="Geneva" pitchFamily="48" charset="-128"/>
              </a:defRPr>
            </a:lvl9pPr>
          </a:lstStyle>
          <a:p>
            <a:pPr algn="just"/>
            <a:endParaRPr lang="en-US" sz="2400" dirty="0">
              <a:solidFill>
                <a:schemeClr val="tx1"/>
              </a:solidFill>
              <a:latin typeface="Times New Roman" panose="02020603050405020304" pitchFamily="18" charset="0"/>
              <a:cs typeface="Times New Roman" panose="02020603050405020304" pitchFamily="18" charset="0"/>
            </a:endParaRPr>
          </a:p>
          <a:p>
            <a:pPr algn="just"/>
            <a:endParaRPr lang="en-US" sz="24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International travel comes with its own set of unique risks.</a:t>
            </a: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Students, faculty and staff traveling abroad may be faced with unexpected emergency situations. </a:t>
            </a: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Unexpected emergency situations may include accidents, disease, natural disasters, political uprisings and more.  </a:t>
            </a:r>
          </a:p>
          <a:p>
            <a:pPr marL="285750" indent="-285750" algn="just">
              <a:buFont typeface="Arial" panose="020B0604020202020204" pitchFamily="34" charset="0"/>
              <a:buChar char="•"/>
            </a:pP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0" name="Subtitle 5"/>
          <p:cNvSpPr txBox="1">
            <a:spLocks/>
          </p:cNvSpPr>
          <p:nvPr/>
        </p:nvSpPr>
        <p:spPr>
          <a:xfrm>
            <a:off x="1371600" y="3810000"/>
            <a:ext cx="6400800" cy="762000"/>
          </a:xfrm>
          <a:prstGeom prst="rect">
            <a:avLst/>
          </a:prstGeom>
        </p:spPr>
        <p:txBody>
          <a:bodyPr/>
          <a:lstStyle>
            <a:lvl1pPr marL="0" indent="0" algn="ctr" rtl="0" eaLnBrk="1" fontAlgn="base" hangingPunct="1">
              <a:spcBef>
                <a:spcPct val="20000"/>
              </a:spcBef>
              <a:spcAft>
                <a:spcPct val="0"/>
              </a:spcAft>
              <a:buNone/>
              <a:defRPr sz="3200">
                <a:solidFill>
                  <a:schemeClr val="tx1"/>
                </a:solidFill>
                <a:latin typeface="+mn-lt"/>
                <a:ea typeface="+mn-ea"/>
                <a:cs typeface="Geneva" pitchFamily="34" charset="0"/>
              </a:defRPr>
            </a:lvl1pPr>
            <a:lvl2pPr marL="457200" indent="0" algn="ctr" rtl="0" eaLnBrk="1" fontAlgn="base" hangingPunct="1">
              <a:spcBef>
                <a:spcPct val="20000"/>
              </a:spcBef>
              <a:spcAft>
                <a:spcPct val="0"/>
              </a:spcAft>
              <a:buNone/>
              <a:defRPr sz="2800">
                <a:solidFill>
                  <a:schemeClr val="tx1"/>
                </a:solidFill>
                <a:latin typeface="+mn-lt"/>
                <a:ea typeface="+mn-ea"/>
                <a:cs typeface="Geneva" pitchFamily="34" charset="0"/>
              </a:defRPr>
            </a:lvl2pPr>
            <a:lvl3pPr marL="914400" indent="0" algn="ctr" rtl="0" eaLnBrk="1" fontAlgn="base" hangingPunct="1">
              <a:spcBef>
                <a:spcPct val="20000"/>
              </a:spcBef>
              <a:spcAft>
                <a:spcPct val="0"/>
              </a:spcAft>
              <a:buNone/>
              <a:defRPr sz="2400">
                <a:solidFill>
                  <a:schemeClr val="tx1"/>
                </a:solidFill>
                <a:latin typeface="+mn-lt"/>
                <a:ea typeface="+mn-ea"/>
                <a:cs typeface="Geneva" pitchFamily="34" charset="0"/>
              </a:defRPr>
            </a:lvl3pPr>
            <a:lvl4pPr marL="1371600" indent="0" algn="ctr" rtl="0" eaLnBrk="1" fontAlgn="base" hangingPunct="1">
              <a:spcBef>
                <a:spcPct val="20000"/>
              </a:spcBef>
              <a:spcAft>
                <a:spcPct val="0"/>
              </a:spcAft>
              <a:buNone/>
              <a:defRPr sz="2000">
                <a:solidFill>
                  <a:schemeClr val="tx1"/>
                </a:solidFill>
                <a:latin typeface="+mn-lt"/>
                <a:ea typeface="+mn-ea"/>
                <a:cs typeface="Geneva" pitchFamily="34" charset="0"/>
              </a:defRPr>
            </a:lvl4pPr>
            <a:lvl5pPr marL="1828800" indent="0" algn="ctr" rtl="0" eaLnBrk="1" fontAlgn="base" hangingPunct="1">
              <a:spcBef>
                <a:spcPct val="20000"/>
              </a:spcBef>
              <a:spcAft>
                <a:spcPct val="0"/>
              </a:spcAft>
              <a:buNone/>
              <a:defRPr sz="2000">
                <a:solidFill>
                  <a:schemeClr val="tx1"/>
                </a:solidFill>
                <a:latin typeface="+mn-lt"/>
                <a:ea typeface="+mn-ea"/>
                <a:cs typeface="Geneva" pitchFamily="34" charset="0"/>
              </a:defRPr>
            </a:lvl5pPr>
            <a:lvl6pPr marL="2286000" indent="0" algn="ctr" rtl="0" eaLnBrk="1" fontAlgn="base" hangingPunct="1">
              <a:spcBef>
                <a:spcPct val="20000"/>
              </a:spcBef>
              <a:spcAft>
                <a:spcPct val="0"/>
              </a:spcAft>
              <a:buNone/>
              <a:defRPr sz="2000">
                <a:solidFill>
                  <a:schemeClr val="tx1"/>
                </a:solidFill>
                <a:latin typeface="+mn-lt"/>
                <a:ea typeface="+mn-ea"/>
              </a:defRPr>
            </a:lvl6pPr>
            <a:lvl7pPr marL="2743200" indent="0" algn="ctr" rtl="0" eaLnBrk="1" fontAlgn="base" hangingPunct="1">
              <a:spcBef>
                <a:spcPct val="20000"/>
              </a:spcBef>
              <a:spcAft>
                <a:spcPct val="0"/>
              </a:spcAft>
              <a:buNone/>
              <a:defRPr sz="2000">
                <a:solidFill>
                  <a:schemeClr val="tx1"/>
                </a:solidFill>
                <a:latin typeface="+mn-lt"/>
                <a:ea typeface="+mn-ea"/>
              </a:defRPr>
            </a:lvl7pPr>
            <a:lvl8pPr marL="3200400" indent="0" algn="ctr" rtl="0" eaLnBrk="1" fontAlgn="base" hangingPunct="1">
              <a:spcBef>
                <a:spcPct val="20000"/>
              </a:spcBef>
              <a:spcAft>
                <a:spcPct val="0"/>
              </a:spcAft>
              <a:buNone/>
              <a:defRPr sz="2000">
                <a:solidFill>
                  <a:schemeClr val="tx1"/>
                </a:solidFill>
                <a:latin typeface="+mn-lt"/>
                <a:ea typeface="+mn-ea"/>
              </a:defRPr>
            </a:lvl8pPr>
            <a:lvl9pPr marL="3657600" indent="0" algn="ctr" rtl="0" eaLnBrk="1" fontAlgn="base" hangingPunct="1">
              <a:spcBef>
                <a:spcPct val="20000"/>
              </a:spcBef>
              <a:spcAft>
                <a:spcPct val="0"/>
              </a:spcAft>
              <a:buNone/>
              <a:defRPr sz="2000">
                <a:solidFill>
                  <a:schemeClr val="tx1"/>
                </a:solidFill>
                <a:latin typeface="+mn-lt"/>
                <a:ea typeface="+mn-ea"/>
              </a:defRPr>
            </a:lvl9pPr>
          </a:lstStyle>
          <a:p>
            <a:endParaRPr lang="en-US" sz="2800" i="1" dirty="0">
              <a:solidFill>
                <a:srgbClr val="B30838"/>
              </a:solidFill>
              <a:cs typeface="Arial"/>
            </a:endParaRPr>
          </a:p>
        </p:txBody>
      </p:sp>
    </p:spTree>
    <p:extLst>
      <p:ext uri="{BB962C8B-B14F-4D97-AF65-F5344CB8AC3E}">
        <p14:creationId xmlns:p14="http://schemas.microsoft.com/office/powerpoint/2010/main" val="2252053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LSC Travel Aboard Insurance Plan </a:t>
            </a:r>
          </a:p>
        </p:txBody>
      </p:sp>
      <p:sp>
        <p:nvSpPr>
          <p:cNvPr id="9" name="Title 4"/>
          <p:cNvSpPr txBox="1">
            <a:spLocks/>
          </p:cNvSpPr>
          <p:nvPr/>
        </p:nvSpPr>
        <p:spPr>
          <a:xfrm>
            <a:off x="533399" y="1981200"/>
            <a:ext cx="8077201" cy="4343400"/>
          </a:xfrm>
          <a:prstGeom prst="rect">
            <a:avLst/>
          </a:prstGeom>
        </p:spPr>
        <p:txBody>
          <a:bodyPr/>
          <a:lstStyle>
            <a:lvl1pPr algn="ctr" rtl="0" eaLnBrk="1" fontAlgn="base" hangingPunct="1">
              <a:spcBef>
                <a:spcPct val="0"/>
              </a:spcBef>
              <a:spcAft>
                <a:spcPct val="0"/>
              </a:spcAft>
              <a:defRPr sz="4400">
                <a:solidFill>
                  <a:srgbClr val="B30838"/>
                </a:solidFill>
                <a:latin typeface="+mj-lt"/>
                <a:ea typeface="+mj-ea"/>
                <a:cs typeface="Geneva" pitchFamily="34" charset="0"/>
              </a:defRPr>
            </a:lvl1pPr>
            <a:lvl2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2pPr>
            <a:lvl3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3pPr>
            <a:lvl4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4pPr>
            <a:lvl5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5pPr>
            <a:lvl6pPr marL="457200" algn="ctr" rtl="0" eaLnBrk="1" fontAlgn="base" hangingPunct="1">
              <a:spcBef>
                <a:spcPct val="0"/>
              </a:spcBef>
              <a:spcAft>
                <a:spcPct val="0"/>
              </a:spcAft>
              <a:defRPr sz="4400">
                <a:solidFill>
                  <a:schemeClr val="tx2"/>
                </a:solidFill>
                <a:latin typeface="Lucida Grande" pitchFamily="48" charset="0"/>
                <a:ea typeface="Geneva" pitchFamily="48" charset="-128"/>
              </a:defRPr>
            </a:lvl6pPr>
            <a:lvl7pPr marL="914400" algn="ctr" rtl="0" eaLnBrk="1" fontAlgn="base" hangingPunct="1">
              <a:spcBef>
                <a:spcPct val="0"/>
              </a:spcBef>
              <a:spcAft>
                <a:spcPct val="0"/>
              </a:spcAft>
              <a:defRPr sz="4400">
                <a:solidFill>
                  <a:schemeClr val="tx2"/>
                </a:solidFill>
                <a:latin typeface="Lucida Grande" pitchFamily="48" charset="0"/>
                <a:ea typeface="Geneva" pitchFamily="48" charset="-128"/>
              </a:defRPr>
            </a:lvl7pPr>
            <a:lvl8pPr marL="1371600" algn="ctr" rtl="0" eaLnBrk="1" fontAlgn="base" hangingPunct="1">
              <a:spcBef>
                <a:spcPct val="0"/>
              </a:spcBef>
              <a:spcAft>
                <a:spcPct val="0"/>
              </a:spcAft>
              <a:defRPr sz="4400">
                <a:solidFill>
                  <a:schemeClr val="tx2"/>
                </a:solidFill>
                <a:latin typeface="Lucida Grande" pitchFamily="48" charset="0"/>
                <a:ea typeface="Geneva" pitchFamily="48" charset="-128"/>
              </a:defRPr>
            </a:lvl8pPr>
            <a:lvl9pPr marL="1828800" algn="ctr" rtl="0" eaLnBrk="1" fontAlgn="base" hangingPunct="1">
              <a:spcBef>
                <a:spcPct val="0"/>
              </a:spcBef>
              <a:spcAft>
                <a:spcPct val="0"/>
              </a:spcAft>
              <a:defRPr sz="4400">
                <a:solidFill>
                  <a:schemeClr val="tx2"/>
                </a:solidFill>
                <a:latin typeface="Lucida Grande" pitchFamily="48" charset="0"/>
                <a:ea typeface="Geneva" pitchFamily="48" charset="-128"/>
              </a:defRPr>
            </a:lvl9pPr>
          </a:lstStyle>
          <a:p>
            <a:pPr marL="285750" indent="-285750" algn="just">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LSC requires all Faculty, Staff or Students traveling aboard in affiliation with the College to participate in the LSC Travel Abroad Insurance Plan. </a:t>
            </a:r>
            <a:r>
              <a:rPr lang="en-US" sz="1800" b="1" dirty="0">
                <a:solidFill>
                  <a:schemeClr val="tx1"/>
                </a:solidFill>
                <a:latin typeface="Times New Roman" panose="02020603050405020304" pitchFamily="18" charset="0"/>
                <a:cs typeface="Times New Roman" panose="02020603050405020304" pitchFamily="18" charset="0"/>
              </a:rPr>
              <a:t>All students are strongly encouraged to maintain their U.S. health insurance coverage in case treatment is necessary upon return to the United States</a:t>
            </a:r>
            <a:r>
              <a:rPr lang="en-US" sz="1800" dirty="0">
                <a:solidFill>
                  <a:schemeClr val="tx1"/>
                </a:solidFill>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n-US" sz="1800" dirty="0">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The 2022 cost for the insurance is $1.57 per enrolled person per day. </a:t>
            </a:r>
          </a:p>
          <a:p>
            <a:pPr marL="285750" indent="-285750" algn="just">
              <a:buFont typeface="Arial" panose="020B0604020202020204" pitchFamily="34" charset="0"/>
              <a:buChar char="•"/>
            </a:pPr>
            <a:endParaRPr lang="en-US" sz="1800" dirty="0">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The LSC Travel Abroad Insurance Plan covers accident and sickness, evacuation, and repatriation insurance for all students registered with the LSC, traveling outside of the United States for LSC sponsored study abroad trip and all employees of the LSC traveling outside of the United States for (i) study abroad programs and (ii) any business related to LSC. </a:t>
            </a:r>
          </a:p>
          <a:p>
            <a:pPr marL="285750" indent="-285750" algn="just">
              <a:buFont typeface="Arial" panose="020B0604020202020204" pitchFamily="34" charset="0"/>
              <a:buChar char="•"/>
              <a:tabLst>
                <a:tab pos="0" algn="l"/>
              </a:tabLst>
            </a:pPr>
            <a:endParaRPr lang="en-US" sz="18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tabLst>
                <a:tab pos="0" algn="l"/>
              </a:tabLst>
            </a:pPr>
            <a:r>
              <a:rPr lang="en-US" sz="1800" dirty="0">
                <a:solidFill>
                  <a:schemeClr val="tx1"/>
                </a:solidFill>
                <a:latin typeface="Times New Roman" panose="02020603050405020304" pitchFamily="18" charset="0"/>
                <a:cs typeface="Times New Roman" panose="02020603050405020304" pitchFamily="18" charset="0"/>
              </a:rPr>
              <a:t>The international trip must be registered in the Office of Risk Management (ORM).</a:t>
            </a:r>
          </a:p>
          <a:p>
            <a:pPr algn="just">
              <a:tabLst>
                <a:tab pos="0" algn="l"/>
              </a:tabLst>
            </a:pP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10" name="Subtitle 5"/>
          <p:cNvSpPr txBox="1">
            <a:spLocks/>
          </p:cNvSpPr>
          <p:nvPr/>
        </p:nvSpPr>
        <p:spPr>
          <a:xfrm>
            <a:off x="1371600" y="3810000"/>
            <a:ext cx="6400800" cy="762000"/>
          </a:xfrm>
          <a:prstGeom prst="rect">
            <a:avLst/>
          </a:prstGeom>
        </p:spPr>
        <p:txBody>
          <a:bodyPr/>
          <a:lstStyle>
            <a:lvl1pPr marL="0" indent="0" algn="ctr" rtl="0" eaLnBrk="1" fontAlgn="base" hangingPunct="1">
              <a:spcBef>
                <a:spcPct val="20000"/>
              </a:spcBef>
              <a:spcAft>
                <a:spcPct val="0"/>
              </a:spcAft>
              <a:buNone/>
              <a:defRPr sz="3200">
                <a:solidFill>
                  <a:schemeClr val="tx1"/>
                </a:solidFill>
                <a:latin typeface="+mn-lt"/>
                <a:ea typeface="+mn-ea"/>
                <a:cs typeface="Geneva" pitchFamily="34" charset="0"/>
              </a:defRPr>
            </a:lvl1pPr>
            <a:lvl2pPr marL="457200" indent="0" algn="ctr" rtl="0" eaLnBrk="1" fontAlgn="base" hangingPunct="1">
              <a:spcBef>
                <a:spcPct val="20000"/>
              </a:spcBef>
              <a:spcAft>
                <a:spcPct val="0"/>
              </a:spcAft>
              <a:buNone/>
              <a:defRPr sz="2800">
                <a:solidFill>
                  <a:schemeClr val="tx1"/>
                </a:solidFill>
                <a:latin typeface="+mn-lt"/>
                <a:ea typeface="+mn-ea"/>
                <a:cs typeface="Geneva" pitchFamily="34" charset="0"/>
              </a:defRPr>
            </a:lvl2pPr>
            <a:lvl3pPr marL="914400" indent="0" algn="ctr" rtl="0" eaLnBrk="1" fontAlgn="base" hangingPunct="1">
              <a:spcBef>
                <a:spcPct val="20000"/>
              </a:spcBef>
              <a:spcAft>
                <a:spcPct val="0"/>
              </a:spcAft>
              <a:buNone/>
              <a:defRPr sz="2400">
                <a:solidFill>
                  <a:schemeClr val="tx1"/>
                </a:solidFill>
                <a:latin typeface="+mn-lt"/>
                <a:ea typeface="+mn-ea"/>
                <a:cs typeface="Geneva" pitchFamily="34" charset="0"/>
              </a:defRPr>
            </a:lvl3pPr>
            <a:lvl4pPr marL="1371600" indent="0" algn="ctr" rtl="0" eaLnBrk="1" fontAlgn="base" hangingPunct="1">
              <a:spcBef>
                <a:spcPct val="20000"/>
              </a:spcBef>
              <a:spcAft>
                <a:spcPct val="0"/>
              </a:spcAft>
              <a:buNone/>
              <a:defRPr sz="2000">
                <a:solidFill>
                  <a:schemeClr val="tx1"/>
                </a:solidFill>
                <a:latin typeface="+mn-lt"/>
                <a:ea typeface="+mn-ea"/>
                <a:cs typeface="Geneva" pitchFamily="34" charset="0"/>
              </a:defRPr>
            </a:lvl4pPr>
            <a:lvl5pPr marL="1828800" indent="0" algn="ctr" rtl="0" eaLnBrk="1" fontAlgn="base" hangingPunct="1">
              <a:spcBef>
                <a:spcPct val="20000"/>
              </a:spcBef>
              <a:spcAft>
                <a:spcPct val="0"/>
              </a:spcAft>
              <a:buNone/>
              <a:defRPr sz="2000">
                <a:solidFill>
                  <a:schemeClr val="tx1"/>
                </a:solidFill>
                <a:latin typeface="+mn-lt"/>
                <a:ea typeface="+mn-ea"/>
                <a:cs typeface="Geneva" pitchFamily="34" charset="0"/>
              </a:defRPr>
            </a:lvl5pPr>
            <a:lvl6pPr marL="2286000" indent="0" algn="ctr" rtl="0" eaLnBrk="1" fontAlgn="base" hangingPunct="1">
              <a:spcBef>
                <a:spcPct val="20000"/>
              </a:spcBef>
              <a:spcAft>
                <a:spcPct val="0"/>
              </a:spcAft>
              <a:buNone/>
              <a:defRPr sz="2000">
                <a:solidFill>
                  <a:schemeClr val="tx1"/>
                </a:solidFill>
                <a:latin typeface="+mn-lt"/>
                <a:ea typeface="+mn-ea"/>
              </a:defRPr>
            </a:lvl6pPr>
            <a:lvl7pPr marL="2743200" indent="0" algn="ctr" rtl="0" eaLnBrk="1" fontAlgn="base" hangingPunct="1">
              <a:spcBef>
                <a:spcPct val="20000"/>
              </a:spcBef>
              <a:spcAft>
                <a:spcPct val="0"/>
              </a:spcAft>
              <a:buNone/>
              <a:defRPr sz="2000">
                <a:solidFill>
                  <a:schemeClr val="tx1"/>
                </a:solidFill>
                <a:latin typeface="+mn-lt"/>
                <a:ea typeface="+mn-ea"/>
              </a:defRPr>
            </a:lvl7pPr>
            <a:lvl8pPr marL="3200400" indent="0" algn="ctr" rtl="0" eaLnBrk="1" fontAlgn="base" hangingPunct="1">
              <a:spcBef>
                <a:spcPct val="20000"/>
              </a:spcBef>
              <a:spcAft>
                <a:spcPct val="0"/>
              </a:spcAft>
              <a:buNone/>
              <a:defRPr sz="2000">
                <a:solidFill>
                  <a:schemeClr val="tx1"/>
                </a:solidFill>
                <a:latin typeface="+mn-lt"/>
                <a:ea typeface="+mn-ea"/>
              </a:defRPr>
            </a:lvl8pPr>
            <a:lvl9pPr marL="3657600" indent="0" algn="ctr" rtl="0" eaLnBrk="1" fontAlgn="base" hangingPunct="1">
              <a:spcBef>
                <a:spcPct val="20000"/>
              </a:spcBef>
              <a:spcAft>
                <a:spcPct val="0"/>
              </a:spcAft>
              <a:buNone/>
              <a:defRPr sz="2000">
                <a:solidFill>
                  <a:schemeClr val="tx1"/>
                </a:solidFill>
                <a:latin typeface="+mn-lt"/>
                <a:ea typeface="+mn-ea"/>
              </a:defRPr>
            </a:lvl9pPr>
          </a:lstStyle>
          <a:p>
            <a:endParaRPr lang="en-US" sz="2800" i="1" dirty="0">
              <a:solidFill>
                <a:srgbClr val="B30838"/>
              </a:solidFill>
              <a:cs typeface="Arial"/>
            </a:endParaRPr>
          </a:p>
        </p:txBody>
      </p:sp>
    </p:spTree>
    <p:extLst>
      <p:ext uri="{BB962C8B-B14F-4D97-AF65-F5344CB8AC3E}">
        <p14:creationId xmlns:p14="http://schemas.microsoft.com/office/powerpoint/2010/main" val="2174565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Enrollment Process</a:t>
            </a:r>
          </a:p>
        </p:txBody>
      </p:sp>
      <p:sp>
        <p:nvSpPr>
          <p:cNvPr id="9" name="Title 4"/>
          <p:cNvSpPr txBox="1">
            <a:spLocks/>
          </p:cNvSpPr>
          <p:nvPr/>
        </p:nvSpPr>
        <p:spPr>
          <a:xfrm>
            <a:off x="457201" y="1828800"/>
            <a:ext cx="8283902" cy="4648200"/>
          </a:xfrm>
          <a:prstGeom prst="rect">
            <a:avLst/>
          </a:prstGeom>
        </p:spPr>
        <p:txBody>
          <a:bodyPr/>
          <a:lstStyle>
            <a:lvl1pPr algn="ctr" rtl="0" eaLnBrk="1" fontAlgn="base" hangingPunct="1">
              <a:spcBef>
                <a:spcPct val="0"/>
              </a:spcBef>
              <a:spcAft>
                <a:spcPct val="0"/>
              </a:spcAft>
              <a:defRPr sz="4400">
                <a:solidFill>
                  <a:srgbClr val="B30838"/>
                </a:solidFill>
                <a:latin typeface="+mj-lt"/>
                <a:ea typeface="+mj-ea"/>
                <a:cs typeface="Geneva" pitchFamily="34" charset="0"/>
              </a:defRPr>
            </a:lvl1pPr>
            <a:lvl2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2pPr>
            <a:lvl3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3pPr>
            <a:lvl4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4pPr>
            <a:lvl5pPr algn="ctr" rtl="0" eaLnBrk="1" fontAlgn="base" hangingPunct="1">
              <a:spcBef>
                <a:spcPct val="0"/>
              </a:spcBef>
              <a:spcAft>
                <a:spcPct val="0"/>
              </a:spcAft>
              <a:defRPr sz="4400">
                <a:solidFill>
                  <a:schemeClr val="tx2"/>
                </a:solidFill>
                <a:latin typeface="Lucida Grande" pitchFamily="48" charset="0"/>
                <a:ea typeface="Geneva" pitchFamily="48" charset="-128"/>
                <a:cs typeface="Geneva" pitchFamily="34" charset="0"/>
              </a:defRPr>
            </a:lvl5pPr>
            <a:lvl6pPr marL="457200" algn="ctr" rtl="0" eaLnBrk="1" fontAlgn="base" hangingPunct="1">
              <a:spcBef>
                <a:spcPct val="0"/>
              </a:spcBef>
              <a:spcAft>
                <a:spcPct val="0"/>
              </a:spcAft>
              <a:defRPr sz="4400">
                <a:solidFill>
                  <a:schemeClr val="tx2"/>
                </a:solidFill>
                <a:latin typeface="Lucida Grande" pitchFamily="48" charset="0"/>
                <a:ea typeface="Geneva" pitchFamily="48" charset="-128"/>
              </a:defRPr>
            </a:lvl6pPr>
            <a:lvl7pPr marL="914400" algn="ctr" rtl="0" eaLnBrk="1" fontAlgn="base" hangingPunct="1">
              <a:spcBef>
                <a:spcPct val="0"/>
              </a:spcBef>
              <a:spcAft>
                <a:spcPct val="0"/>
              </a:spcAft>
              <a:defRPr sz="4400">
                <a:solidFill>
                  <a:schemeClr val="tx2"/>
                </a:solidFill>
                <a:latin typeface="Lucida Grande" pitchFamily="48" charset="0"/>
                <a:ea typeface="Geneva" pitchFamily="48" charset="-128"/>
              </a:defRPr>
            </a:lvl7pPr>
            <a:lvl8pPr marL="1371600" algn="ctr" rtl="0" eaLnBrk="1" fontAlgn="base" hangingPunct="1">
              <a:spcBef>
                <a:spcPct val="0"/>
              </a:spcBef>
              <a:spcAft>
                <a:spcPct val="0"/>
              </a:spcAft>
              <a:defRPr sz="4400">
                <a:solidFill>
                  <a:schemeClr val="tx2"/>
                </a:solidFill>
                <a:latin typeface="Lucida Grande" pitchFamily="48" charset="0"/>
                <a:ea typeface="Geneva" pitchFamily="48" charset="-128"/>
              </a:defRPr>
            </a:lvl8pPr>
            <a:lvl9pPr marL="1828800" algn="ctr" rtl="0" eaLnBrk="1" fontAlgn="base" hangingPunct="1">
              <a:spcBef>
                <a:spcPct val="0"/>
              </a:spcBef>
              <a:spcAft>
                <a:spcPct val="0"/>
              </a:spcAft>
              <a:defRPr sz="4400">
                <a:solidFill>
                  <a:schemeClr val="tx2"/>
                </a:solidFill>
                <a:latin typeface="Lucida Grande" pitchFamily="48" charset="0"/>
                <a:ea typeface="Geneva" pitchFamily="48" charset="-128"/>
              </a:defRPr>
            </a:lvl9pPr>
          </a:lstStyle>
          <a:p>
            <a:pPr algn="l"/>
            <a:endParaRPr lang="en-US" altLang="en-US" sz="2400" dirty="0">
              <a:solidFill>
                <a:schemeClr val="tx1"/>
              </a:solidFill>
              <a:latin typeface="Times New Roman" panose="02020603050405020304" pitchFamily="18" charset="0"/>
              <a:cs typeface="Times New Roman" panose="02020603050405020304" pitchFamily="18" charset="0"/>
            </a:endParaRPr>
          </a:p>
          <a:p>
            <a:pPr algn="l"/>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0" name="Subtitle 5"/>
          <p:cNvSpPr txBox="1">
            <a:spLocks/>
          </p:cNvSpPr>
          <p:nvPr/>
        </p:nvSpPr>
        <p:spPr>
          <a:xfrm>
            <a:off x="1371600" y="3810000"/>
            <a:ext cx="6400800" cy="762000"/>
          </a:xfrm>
          <a:prstGeom prst="rect">
            <a:avLst/>
          </a:prstGeom>
        </p:spPr>
        <p:txBody>
          <a:bodyPr/>
          <a:lstStyle>
            <a:lvl1pPr marL="0" indent="0" algn="ctr" rtl="0" eaLnBrk="1" fontAlgn="base" hangingPunct="1">
              <a:spcBef>
                <a:spcPct val="20000"/>
              </a:spcBef>
              <a:spcAft>
                <a:spcPct val="0"/>
              </a:spcAft>
              <a:buNone/>
              <a:defRPr sz="3200">
                <a:solidFill>
                  <a:schemeClr val="tx1"/>
                </a:solidFill>
                <a:latin typeface="+mn-lt"/>
                <a:ea typeface="+mn-ea"/>
                <a:cs typeface="Geneva" pitchFamily="34" charset="0"/>
              </a:defRPr>
            </a:lvl1pPr>
            <a:lvl2pPr marL="457200" indent="0" algn="ctr" rtl="0" eaLnBrk="1" fontAlgn="base" hangingPunct="1">
              <a:spcBef>
                <a:spcPct val="20000"/>
              </a:spcBef>
              <a:spcAft>
                <a:spcPct val="0"/>
              </a:spcAft>
              <a:buNone/>
              <a:defRPr sz="2800">
                <a:solidFill>
                  <a:schemeClr val="tx1"/>
                </a:solidFill>
                <a:latin typeface="+mn-lt"/>
                <a:ea typeface="+mn-ea"/>
                <a:cs typeface="Geneva" pitchFamily="34" charset="0"/>
              </a:defRPr>
            </a:lvl2pPr>
            <a:lvl3pPr marL="914400" indent="0" algn="ctr" rtl="0" eaLnBrk="1" fontAlgn="base" hangingPunct="1">
              <a:spcBef>
                <a:spcPct val="20000"/>
              </a:spcBef>
              <a:spcAft>
                <a:spcPct val="0"/>
              </a:spcAft>
              <a:buNone/>
              <a:defRPr sz="2400">
                <a:solidFill>
                  <a:schemeClr val="tx1"/>
                </a:solidFill>
                <a:latin typeface="+mn-lt"/>
                <a:ea typeface="+mn-ea"/>
                <a:cs typeface="Geneva" pitchFamily="34" charset="0"/>
              </a:defRPr>
            </a:lvl3pPr>
            <a:lvl4pPr marL="1371600" indent="0" algn="ctr" rtl="0" eaLnBrk="1" fontAlgn="base" hangingPunct="1">
              <a:spcBef>
                <a:spcPct val="20000"/>
              </a:spcBef>
              <a:spcAft>
                <a:spcPct val="0"/>
              </a:spcAft>
              <a:buNone/>
              <a:defRPr sz="2000">
                <a:solidFill>
                  <a:schemeClr val="tx1"/>
                </a:solidFill>
                <a:latin typeface="+mn-lt"/>
                <a:ea typeface="+mn-ea"/>
                <a:cs typeface="Geneva" pitchFamily="34" charset="0"/>
              </a:defRPr>
            </a:lvl4pPr>
            <a:lvl5pPr marL="1828800" indent="0" algn="ctr" rtl="0" eaLnBrk="1" fontAlgn="base" hangingPunct="1">
              <a:spcBef>
                <a:spcPct val="20000"/>
              </a:spcBef>
              <a:spcAft>
                <a:spcPct val="0"/>
              </a:spcAft>
              <a:buNone/>
              <a:defRPr sz="2000">
                <a:solidFill>
                  <a:schemeClr val="tx1"/>
                </a:solidFill>
                <a:latin typeface="+mn-lt"/>
                <a:ea typeface="+mn-ea"/>
                <a:cs typeface="Geneva" pitchFamily="34" charset="0"/>
              </a:defRPr>
            </a:lvl5pPr>
            <a:lvl6pPr marL="2286000" indent="0" algn="ctr" rtl="0" eaLnBrk="1" fontAlgn="base" hangingPunct="1">
              <a:spcBef>
                <a:spcPct val="20000"/>
              </a:spcBef>
              <a:spcAft>
                <a:spcPct val="0"/>
              </a:spcAft>
              <a:buNone/>
              <a:defRPr sz="2000">
                <a:solidFill>
                  <a:schemeClr val="tx1"/>
                </a:solidFill>
                <a:latin typeface="+mn-lt"/>
                <a:ea typeface="+mn-ea"/>
              </a:defRPr>
            </a:lvl6pPr>
            <a:lvl7pPr marL="2743200" indent="0" algn="ctr" rtl="0" eaLnBrk="1" fontAlgn="base" hangingPunct="1">
              <a:spcBef>
                <a:spcPct val="20000"/>
              </a:spcBef>
              <a:spcAft>
                <a:spcPct val="0"/>
              </a:spcAft>
              <a:buNone/>
              <a:defRPr sz="2000">
                <a:solidFill>
                  <a:schemeClr val="tx1"/>
                </a:solidFill>
                <a:latin typeface="+mn-lt"/>
                <a:ea typeface="+mn-ea"/>
              </a:defRPr>
            </a:lvl7pPr>
            <a:lvl8pPr marL="3200400" indent="0" algn="ctr" rtl="0" eaLnBrk="1" fontAlgn="base" hangingPunct="1">
              <a:spcBef>
                <a:spcPct val="20000"/>
              </a:spcBef>
              <a:spcAft>
                <a:spcPct val="0"/>
              </a:spcAft>
              <a:buNone/>
              <a:defRPr sz="2000">
                <a:solidFill>
                  <a:schemeClr val="tx1"/>
                </a:solidFill>
                <a:latin typeface="+mn-lt"/>
                <a:ea typeface="+mn-ea"/>
              </a:defRPr>
            </a:lvl8pPr>
            <a:lvl9pPr marL="3657600" indent="0" algn="ctr" rtl="0" eaLnBrk="1" fontAlgn="base" hangingPunct="1">
              <a:spcBef>
                <a:spcPct val="20000"/>
              </a:spcBef>
              <a:spcAft>
                <a:spcPct val="0"/>
              </a:spcAft>
              <a:buNone/>
              <a:defRPr sz="2000">
                <a:solidFill>
                  <a:schemeClr val="tx1"/>
                </a:solidFill>
                <a:latin typeface="+mn-lt"/>
                <a:ea typeface="+mn-ea"/>
              </a:defRPr>
            </a:lvl9pPr>
          </a:lstStyle>
          <a:p>
            <a:endParaRPr lang="en-US" sz="2800" i="1" dirty="0">
              <a:solidFill>
                <a:srgbClr val="B30838"/>
              </a:solidFill>
              <a:cs typeface="Arial"/>
            </a:endParaRPr>
          </a:p>
        </p:txBody>
      </p:sp>
      <p:sp>
        <p:nvSpPr>
          <p:cNvPr id="3" name="Rectangle 2"/>
          <p:cNvSpPr/>
          <p:nvPr/>
        </p:nvSpPr>
        <p:spPr>
          <a:xfrm>
            <a:off x="457201" y="1890742"/>
            <a:ext cx="8153399" cy="4462760"/>
          </a:xfrm>
          <a:prstGeom prst="rect">
            <a:avLst/>
          </a:prstGeom>
        </p:spPr>
        <p:txBody>
          <a:bodyPr wrap="square">
            <a:spAutoFit/>
          </a:bodyPr>
          <a:lstStyle/>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Enrollment is managed by the LSC Office of Risk Management. </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Enrollment Process: </a:t>
            </a:r>
          </a:p>
          <a:p>
            <a:pPr algn="just"/>
            <a:endParaRPr lang="en-US" sz="20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US" sz="2000" dirty="0">
                <a:latin typeface="Times New Roman" panose="02020603050405020304" pitchFamily="18" charset="0"/>
                <a:cs typeface="Times New Roman" panose="02020603050405020304" pitchFamily="18" charset="0"/>
              </a:rPr>
              <a:t>To activate travel abroad insurance coverage, the </a:t>
            </a:r>
            <a:r>
              <a:rPr lang="en-US" sz="2000" dirty="0">
                <a:solidFill>
                  <a:srgbClr val="0070C0"/>
                </a:solidFill>
                <a:latin typeface="Times New Roman" panose="02020603050405020304" pitchFamily="18" charset="0"/>
                <a:cs typeface="Times New Roman" panose="02020603050405020304" pitchFamily="18" charset="0"/>
                <a:hlinkClick r:id="rId3"/>
              </a:rPr>
              <a:t>Trip Plan and Trip Roster</a:t>
            </a:r>
            <a:r>
              <a:rPr lang="en-US" sz="2000" dirty="0">
                <a:latin typeface="Times New Roman" panose="02020603050405020304" pitchFamily="18" charset="0"/>
                <a:cs typeface="Times New Roman" panose="02020603050405020304" pitchFamily="18" charset="0"/>
              </a:rPr>
              <a:t> form must be completed; and </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2.  The completed form must be submitted to the LSC Office of Risk Management at </a:t>
            </a:r>
            <a:r>
              <a:rPr lang="en-US" sz="2000" dirty="0">
                <a:latin typeface="Times New Roman" panose="02020603050405020304" pitchFamily="18" charset="0"/>
                <a:cs typeface="Times New Roman" panose="02020603050405020304" pitchFamily="18" charset="0"/>
                <a:hlinkClick r:id="rId4"/>
              </a:rPr>
              <a:t>LSC-</a:t>
            </a:r>
            <a:r>
              <a:rPr lang="en-US" sz="2000" dirty="0">
                <a:solidFill>
                  <a:srgbClr val="0070C0"/>
                </a:solidFill>
                <a:latin typeface="Times New Roman" panose="02020603050405020304" pitchFamily="18" charset="0"/>
                <a:cs typeface="Times New Roman" panose="02020603050405020304" pitchFamily="18" charset="0"/>
                <a:hlinkClick r:id="rId4"/>
              </a:rPr>
              <a:t>RiskManagement@LoneStar.edu</a:t>
            </a:r>
            <a:endParaRPr lang="en-US" sz="2000" dirty="0">
              <a:solidFill>
                <a:srgbClr val="0070C0"/>
              </a:solidFill>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a:t>
            </a:r>
          </a:p>
          <a:p>
            <a:pPr algn="just"/>
            <a:endParaRPr lang="en-US" sz="16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en-US" sz="16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252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Additional Requirements   Enrollment</a:t>
            </a:r>
          </a:p>
        </p:txBody>
      </p:sp>
      <p:sp>
        <p:nvSpPr>
          <p:cNvPr id="3" name="Content Placeholder 2"/>
          <p:cNvSpPr>
            <a:spLocks noGrp="1"/>
          </p:cNvSpPr>
          <p:nvPr>
            <p:ph idx="1"/>
          </p:nvPr>
        </p:nvSpPr>
        <p:spPr>
          <a:xfrm>
            <a:off x="457200" y="1905000"/>
            <a:ext cx="8229600" cy="4419600"/>
          </a:xfrm>
        </p:spPr>
        <p:txBody>
          <a:bodyPr/>
          <a:lstStyle/>
          <a:p>
            <a:pPr algn="just">
              <a:buFont typeface="+mj-lt"/>
              <a:buAutoNum type="arabicPeriod"/>
            </a:pPr>
            <a:r>
              <a:rPr lang="en-US" sz="2000" b="0" dirty="0">
                <a:solidFill>
                  <a:schemeClr val="tx1"/>
                </a:solidFill>
                <a:latin typeface="Times New Roman" panose="02020603050405020304" pitchFamily="18" charset="0"/>
                <a:cs typeface="Times New Roman" panose="02020603050405020304" pitchFamily="18" charset="0"/>
              </a:rPr>
              <a:t>Open and print the Travel Assistance Program Insurance ID Card. </a:t>
            </a:r>
          </a:p>
          <a:p>
            <a:pPr marL="0" indent="0" algn="just">
              <a:buNone/>
            </a:pPr>
            <a:endParaRPr lang="en-US" sz="2000" b="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000" b="0" dirty="0">
                <a:solidFill>
                  <a:schemeClr val="tx1"/>
                </a:solidFill>
                <a:latin typeface="Times New Roman" panose="02020603050405020304" pitchFamily="18" charset="0"/>
                <a:cs typeface="Times New Roman" panose="02020603050405020304" pitchFamily="18" charset="0"/>
              </a:rPr>
              <a:t>2. Read, understand and print Travel Assistance Services Document and the Summary of Benefits Document; and </a:t>
            </a:r>
          </a:p>
          <a:p>
            <a:pPr marL="0" indent="0" algn="just">
              <a:buNone/>
            </a:pPr>
            <a:endParaRPr lang="en-US" sz="2000" b="0" dirty="0">
              <a:solidFill>
                <a:schemeClr val="tx1"/>
              </a:solidFill>
              <a:latin typeface="Times New Roman" panose="02020603050405020304" pitchFamily="18" charset="0"/>
              <a:cs typeface="Times New Roman" panose="02020603050405020304" pitchFamily="18" charset="0"/>
            </a:endParaRPr>
          </a:p>
          <a:p>
            <a:pPr marL="0" indent="0" algn="just">
              <a:buNone/>
              <a:tabLst>
                <a:tab pos="0" algn="l"/>
              </a:tabLst>
            </a:pPr>
            <a:r>
              <a:rPr lang="en-US" sz="2000" b="0" dirty="0">
                <a:solidFill>
                  <a:schemeClr val="tx1"/>
                </a:solidFill>
                <a:latin typeface="Times New Roman" panose="02020603050405020304" pitchFamily="18" charset="0"/>
                <a:cs typeface="Times New Roman" panose="02020603050405020304" pitchFamily="18" charset="0"/>
              </a:rPr>
              <a:t>3. Fill out the Chubb Travel Certification.  </a:t>
            </a:r>
          </a:p>
          <a:p>
            <a:pPr marL="0" indent="0" algn="just">
              <a:buNone/>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		</a:t>
            </a:r>
            <a:endParaRPr lang="en-US" dirty="0"/>
          </a:p>
        </p:txBody>
      </p:sp>
      <p:pic>
        <p:nvPicPr>
          <p:cNvPr id="5" name="Picture 4">
            <a:extLst>
              <a:ext uri="{FF2B5EF4-FFF2-40B4-BE49-F238E27FC236}">
                <a16:creationId xmlns:a16="http://schemas.microsoft.com/office/drawing/2014/main" id="{B9A24269-FB72-48C8-8142-7369B2BC6881}"/>
              </a:ext>
            </a:extLst>
          </p:cNvPr>
          <p:cNvPicPr>
            <a:picLocks noChangeAspect="1"/>
          </p:cNvPicPr>
          <p:nvPr/>
        </p:nvPicPr>
        <p:blipFill>
          <a:blip r:embed="rId3"/>
          <a:stretch>
            <a:fillRect/>
          </a:stretch>
        </p:blipFill>
        <p:spPr>
          <a:xfrm>
            <a:off x="2667000" y="4106639"/>
            <a:ext cx="4543425" cy="2319268"/>
          </a:xfrm>
          <a:prstGeom prst="rect">
            <a:avLst/>
          </a:prstGeom>
        </p:spPr>
      </p:pic>
    </p:spTree>
    <p:extLst>
      <p:ext uri="{BB962C8B-B14F-4D97-AF65-F5344CB8AC3E}">
        <p14:creationId xmlns:p14="http://schemas.microsoft.com/office/powerpoint/2010/main" val="982009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Additional Requirements   Enrollment</a:t>
            </a:r>
          </a:p>
        </p:txBody>
      </p:sp>
      <p:sp>
        <p:nvSpPr>
          <p:cNvPr id="3" name="Content Placeholder 2"/>
          <p:cNvSpPr>
            <a:spLocks noGrp="1"/>
          </p:cNvSpPr>
          <p:nvPr>
            <p:ph idx="1"/>
          </p:nvPr>
        </p:nvSpPr>
        <p:spPr>
          <a:xfrm>
            <a:off x="457200" y="1905000"/>
            <a:ext cx="8229600" cy="4419600"/>
          </a:xfrm>
        </p:spPr>
        <p:txBody>
          <a:bodyPr/>
          <a:lstStyle/>
          <a:p>
            <a:pPr marL="0" indent="0" algn="just">
              <a:buNone/>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		</a:t>
            </a:r>
            <a:endParaRPr lang="en-US" dirty="0"/>
          </a:p>
        </p:txBody>
      </p:sp>
      <p:pic>
        <p:nvPicPr>
          <p:cNvPr id="6" name="Picture 5">
            <a:extLst>
              <a:ext uri="{FF2B5EF4-FFF2-40B4-BE49-F238E27FC236}">
                <a16:creationId xmlns:a16="http://schemas.microsoft.com/office/drawing/2014/main" id="{E6336D03-8053-4005-8AFD-3340FAB96D76}"/>
              </a:ext>
            </a:extLst>
          </p:cNvPr>
          <p:cNvPicPr>
            <a:picLocks noChangeAspect="1"/>
          </p:cNvPicPr>
          <p:nvPr/>
        </p:nvPicPr>
        <p:blipFill>
          <a:blip r:embed="rId3"/>
          <a:stretch>
            <a:fillRect/>
          </a:stretch>
        </p:blipFill>
        <p:spPr>
          <a:xfrm>
            <a:off x="1867436" y="1925392"/>
            <a:ext cx="4189927" cy="3981318"/>
          </a:xfrm>
          <a:prstGeom prst="rect">
            <a:avLst/>
          </a:prstGeom>
        </p:spPr>
      </p:pic>
      <p:sp>
        <p:nvSpPr>
          <p:cNvPr id="7" name="TextBox 6">
            <a:extLst>
              <a:ext uri="{FF2B5EF4-FFF2-40B4-BE49-F238E27FC236}">
                <a16:creationId xmlns:a16="http://schemas.microsoft.com/office/drawing/2014/main" id="{3A924A39-8926-446B-96F8-55D83FE9C25E}"/>
              </a:ext>
            </a:extLst>
          </p:cNvPr>
          <p:cNvSpPr txBox="1"/>
          <p:nvPr/>
        </p:nvSpPr>
        <p:spPr>
          <a:xfrm>
            <a:off x="990600" y="5886318"/>
            <a:ext cx="5943600"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Travelassistance.chubb.com</a:t>
            </a:r>
          </a:p>
        </p:txBody>
      </p:sp>
    </p:spTree>
    <p:extLst>
      <p:ext uri="{BB962C8B-B14F-4D97-AF65-F5344CB8AC3E}">
        <p14:creationId xmlns:p14="http://schemas.microsoft.com/office/powerpoint/2010/main" val="194276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 Case of Emergency</a:t>
            </a:r>
          </a:p>
        </p:txBody>
      </p:sp>
      <p:sp>
        <p:nvSpPr>
          <p:cNvPr id="3" name="Content Placeholder 2"/>
          <p:cNvSpPr>
            <a:spLocks noGrp="1"/>
          </p:cNvSpPr>
          <p:nvPr>
            <p:ph idx="1"/>
          </p:nvPr>
        </p:nvSpPr>
        <p:spPr>
          <a:xfrm>
            <a:off x="457200" y="1905000"/>
            <a:ext cx="8229600" cy="4419600"/>
          </a:xfrm>
        </p:spPr>
        <p:txBody>
          <a:bodyPr/>
          <a:lstStyle/>
          <a:p>
            <a:pPr marL="0" indent="0" algn="just">
              <a:buNone/>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	</a:t>
            </a:r>
          </a:p>
          <a:p>
            <a:pPr marL="0" indent="0" algn="just">
              <a:buNone/>
              <a:tabLst>
                <a:tab pos="0" algn="l"/>
                <a:tab pos="914400" algn="l"/>
              </a:tabLst>
            </a:pPr>
            <a:endParaRPr lang="en-US" sz="2000" b="0" dirty="0">
              <a:solidFill>
                <a:schemeClr val="tx1"/>
              </a:solidFill>
              <a:latin typeface="Times New Roman" panose="02020603050405020304" pitchFamily="18" charset="0"/>
              <a:cs typeface="Times New Roman" panose="02020603050405020304" pitchFamily="18" charset="0"/>
            </a:endParaRPr>
          </a:p>
          <a:p>
            <a:pPr marL="0" indent="0" algn="just">
              <a:buNone/>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In case of an emergency:</a:t>
            </a:r>
          </a:p>
          <a:p>
            <a:pPr marL="0" indent="0" algn="just">
              <a:buNone/>
              <a:tabLst>
                <a:tab pos="0" algn="l"/>
                <a:tab pos="914400" algn="l"/>
              </a:tabLst>
            </a:pPr>
            <a:endParaRPr lang="en-US" sz="2000" b="0" dirty="0">
              <a:solidFill>
                <a:schemeClr val="tx1"/>
              </a:solidFill>
              <a:latin typeface="Times New Roman" panose="02020603050405020304" pitchFamily="18" charset="0"/>
              <a:cs typeface="Times New Roman" panose="02020603050405020304" pitchFamily="18" charset="0"/>
            </a:endParaRPr>
          </a:p>
          <a:p>
            <a:pPr marL="457200" indent="-457200" algn="just">
              <a:buAutoNum type="arabicPeriod"/>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If life-threatening emergency, contact local emergency number. Please take time to learn your destination’s emergency number before you travel. </a:t>
            </a:r>
          </a:p>
          <a:p>
            <a:pPr marL="457200" indent="-457200" algn="just">
              <a:buAutoNum type="arabicPeriod"/>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Contact Chubb’s Travel Assistance Services’ 24-Hour Access. </a:t>
            </a:r>
          </a:p>
          <a:p>
            <a:pPr marL="457200" indent="-457200" algn="just">
              <a:buAutoNum type="arabicPeriod"/>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Advise LSC Office of Risk Management of the emergency at 832-813-6752;  </a:t>
            </a:r>
            <a:r>
              <a:rPr lang="en-US" sz="2000" b="0" dirty="0">
                <a:solidFill>
                  <a:schemeClr val="tx1"/>
                </a:solidFill>
                <a:latin typeface="Times New Roman" panose="02020603050405020304" pitchFamily="18" charset="0"/>
                <a:cs typeface="Times New Roman" panose="02020603050405020304" pitchFamily="18" charset="0"/>
                <a:hlinkClick r:id="rId3"/>
              </a:rPr>
              <a:t>LSC-RiskManagement@Lonestar.edu</a:t>
            </a:r>
            <a:r>
              <a:rPr lang="en-US" sz="2000" b="0" dirty="0">
                <a:solidFill>
                  <a:schemeClr val="tx1"/>
                </a:solidFill>
                <a:latin typeface="Times New Roman" panose="02020603050405020304" pitchFamily="18" charset="0"/>
                <a:cs typeface="Times New Roman" panose="02020603050405020304" pitchFamily="18" charset="0"/>
              </a:rPr>
              <a:t>. </a:t>
            </a:r>
          </a:p>
          <a:p>
            <a:pPr marL="457200" indent="-457200" algn="just">
              <a:buAutoNum type="arabicPeriod"/>
              <a:tabLst>
                <a:tab pos="0" algn="l"/>
                <a:tab pos="914400" algn="l"/>
              </a:tabLst>
            </a:pPr>
            <a:r>
              <a:rPr lang="en-US" sz="2000" b="0" dirty="0">
                <a:solidFill>
                  <a:schemeClr val="tx1"/>
                </a:solidFill>
                <a:latin typeface="Times New Roman" panose="02020603050405020304" pitchFamily="18" charset="0"/>
                <a:cs typeface="Times New Roman" panose="02020603050405020304" pitchFamily="18" charset="0"/>
              </a:rPr>
              <a:t>Advise LSC Police Department of the emergency at 281-290-5911; </a:t>
            </a:r>
            <a:r>
              <a:rPr lang="en-US" sz="2000" b="0" dirty="0">
                <a:solidFill>
                  <a:schemeClr val="tx1"/>
                </a:solidFill>
                <a:latin typeface="Times New Roman" panose="02020603050405020304" pitchFamily="18" charset="0"/>
                <a:cs typeface="Times New Roman" panose="02020603050405020304" pitchFamily="18" charset="0"/>
                <a:hlinkClick r:id="rId4"/>
              </a:rPr>
              <a:t>LSC-Police@Lonestar.edu</a:t>
            </a:r>
            <a:r>
              <a:rPr lang="en-US" sz="2000" b="0" dirty="0">
                <a:solidFill>
                  <a:schemeClr val="tx1"/>
                </a:solidFill>
                <a:latin typeface="Times New Roman" panose="02020603050405020304" pitchFamily="18" charset="0"/>
                <a:cs typeface="Times New Roman" panose="02020603050405020304" pitchFamily="18" charset="0"/>
              </a:rPr>
              <a:t>. </a:t>
            </a:r>
          </a:p>
          <a:p>
            <a:pPr marL="457200" indent="-457200" algn="just">
              <a:buAutoNum type="arabicPeriod"/>
              <a:tabLst>
                <a:tab pos="0" algn="l"/>
                <a:tab pos="914400" algn="l"/>
              </a:tabLst>
            </a:pPr>
            <a:endParaRPr lang="en-US" sz="2000" b="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62779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
        <a:cs typeface=""/>
      </a:majorFont>
      <a:minorFont>
        <a:latin typeface="Lucida Gran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bg1"/>
            </a:solidFill>
            <a:effectLst/>
            <a:latin typeface="Futura Std Bold"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bg1"/>
            </a:solidFill>
            <a:effectLst/>
            <a:latin typeface="Futura Std Bold"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ff7db4b4-f95d-4254-95d5-a2fcf5b845ba">C5XKYY5XC7HH-2635-60</_dlc_DocId>
    <_dlc_DocIdUrl xmlns="ff7db4b4-f95d-4254-95d5-a2fcf5b845ba">
      <Url>https://intranet.lonestar.edu/risk/_layouts/15/DocIdRedir.aspx?ID=C5XKYY5XC7HH-2635-60</Url>
      <Description>C5XKYY5XC7HH-2635-60</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A07944E95EFE04F8B8A7C6294818AE3" ma:contentTypeVersion="0" ma:contentTypeDescription="Create a new document." ma:contentTypeScope="" ma:versionID="bfbc64692efccde6a05f45dacd404cff">
  <xsd:schema xmlns:xsd="http://www.w3.org/2001/XMLSchema" xmlns:xs="http://www.w3.org/2001/XMLSchema" xmlns:p="http://schemas.microsoft.com/office/2006/metadata/properties" xmlns:ns2="ff7db4b4-f95d-4254-95d5-a2fcf5b845ba" targetNamespace="http://schemas.microsoft.com/office/2006/metadata/properties" ma:root="true" ma:fieldsID="7ce626e0222fb5c3384a33d0897e54eb" ns2:_="">
    <xsd:import namespace="ff7db4b4-f95d-4254-95d5-a2fcf5b845b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7db4b4-f95d-4254-95d5-a2fcf5b845b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02A973E-33B1-4B38-8D8E-2D16FB817D3E}">
  <ds:schemaRefs>
    <ds:schemaRef ds:uri="http://schemas.microsoft.com/sharepoint/v3/contenttype/forms"/>
  </ds:schemaRefs>
</ds:datastoreItem>
</file>

<file path=customXml/itemProps2.xml><?xml version="1.0" encoding="utf-8"?>
<ds:datastoreItem xmlns:ds="http://schemas.openxmlformats.org/officeDocument/2006/customXml" ds:itemID="{EF81204A-D598-430A-9552-1448510E49AA}">
  <ds:schemaRefs>
    <ds:schemaRef ds:uri="http://purl.org/dc/terms/"/>
    <ds:schemaRef ds:uri="http://schemas.microsoft.com/office/infopath/2007/PartnerControls"/>
    <ds:schemaRef ds:uri="http://schemas.microsoft.com/office/2006/documentManagement/types"/>
    <ds:schemaRef ds:uri="http://www.w3.org/XML/1998/namespace"/>
    <ds:schemaRef ds:uri="http://purl.org/dc/elements/1.1/"/>
    <ds:schemaRef ds:uri="http://schemas.microsoft.com/office/2006/metadata/properties"/>
    <ds:schemaRef ds:uri="http://schemas.openxmlformats.org/package/2006/metadata/core-properties"/>
    <ds:schemaRef ds:uri="33a58599-dcb3-4268-95a5-beed1812e2aa"/>
    <ds:schemaRef ds:uri="http://purl.org/dc/dcmitype/"/>
    <ds:schemaRef ds:uri="ff7db4b4-f95d-4254-95d5-a2fcf5b845ba"/>
  </ds:schemaRefs>
</ds:datastoreItem>
</file>

<file path=customXml/itemProps3.xml><?xml version="1.0" encoding="utf-8"?>
<ds:datastoreItem xmlns:ds="http://schemas.openxmlformats.org/officeDocument/2006/customXml" ds:itemID="{1042A71C-883C-439B-8179-BF808BC7D5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7db4b4-f95d-4254-95d5-a2fcf5b84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0483424-7C86-4FC0-A49A-788C84BF95A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6746</TotalTime>
  <Words>1591</Words>
  <Application>Microsoft Office PowerPoint</Application>
  <PresentationFormat>On-screen Show (4:3)</PresentationFormat>
  <Paragraphs>153</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Black</vt:lpstr>
      <vt:lpstr>Calibri</vt:lpstr>
      <vt:lpstr>Lucida Grande</vt:lpstr>
      <vt:lpstr>NewsGothicSBOP-Bold</vt:lpstr>
      <vt:lpstr>Times New Roman</vt:lpstr>
      <vt:lpstr>Wingdings</vt:lpstr>
      <vt:lpstr>Blank Presentation</vt:lpstr>
      <vt:lpstr>Sept. 21, 2014</vt:lpstr>
      <vt:lpstr>LSC Travel Abroad Insurance</vt:lpstr>
      <vt:lpstr>Introduction </vt:lpstr>
      <vt:lpstr>Travel Risks</vt:lpstr>
      <vt:lpstr>LSC Travel Aboard Insurance Plan </vt:lpstr>
      <vt:lpstr>Enrollment Process</vt:lpstr>
      <vt:lpstr>Additional Requirements   Enrollment</vt:lpstr>
      <vt:lpstr>Additional Requirements   Enrollment</vt:lpstr>
      <vt:lpstr>In Case of Emergency</vt:lpstr>
      <vt:lpstr>Mitigate Risk </vt:lpstr>
      <vt:lpstr>Helpful Tools  </vt:lpstr>
    </vt:vector>
  </TitlesOfParts>
  <Company>Lone Star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F Gilliam</dc:creator>
  <cp:lastModifiedBy>Soto, Brenda</cp:lastModifiedBy>
  <cp:revision>198</cp:revision>
  <cp:lastPrinted>2018-02-01T22:38:36Z</cp:lastPrinted>
  <dcterms:created xsi:type="dcterms:W3CDTF">2013-04-03T19:55:38Z</dcterms:created>
  <dcterms:modified xsi:type="dcterms:W3CDTF">2022-05-12T16:22:39Z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0x0101007A07944E95EFE04F8B8A7C6294818AE3</vt:lpwstr>
  </property>
  <property fmtid="{D5CDD505-2E9C-101B-9397-08002B2CF9AE}" pid="3" name="_dlc_DocIdItemGuid">
    <vt:lpwstr>8e4011a8-a28d-4d2c-b0e5-46eefae66754</vt:lpwstr>
  </property>
  <property fmtid="{D5CDD505-2E9C-101B-9397-08002B2CF9AE}" pid="4" name="Document ID Value">
    <vt:lpwstr>C5XKYY5XC7HH-2635-60</vt:lpwstr>
  </property>
  <property fmtid="{D5CDD505-2E9C-101B-9397-08002B2CF9AE}" pid="5" name="Order">
    <vt:r8>6000</vt:r8>
  </property>
</Properties>
</file>