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87" r:id="rId3"/>
    <p:sldId id="275" r:id="rId4"/>
    <p:sldId id="288" r:id="rId5"/>
    <p:sldId id="276" r:id="rId6"/>
    <p:sldId id="27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2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monds, Tammy" userId="41d2a005-6cf4-4ae9-bcbd-aa8b5f079c44" providerId="ADAL" clId="{E4FE78F1-F515-4C19-A069-0BC1A4C179F5}"/>
    <pc:docChg chg="delSld">
      <pc:chgData name="Edmonds, Tammy" userId="41d2a005-6cf4-4ae9-bcbd-aa8b5f079c44" providerId="ADAL" clId="{E4FE78F1-F515-4C19-A069-0BC1A4C179F5}" dt="2022-01-31T20:25:29.181" v="18" actId="47"/>
      <pc:docMkLst>
        <pc:docMk/>
      </pc:docMkLst>
      <pc:sldChg chg="del">
        <pc:chgData name="Edmonds, Tammy" userId="41d2a005-6cf4-4ae9-bcbd-aa8b5f079c44" providerId="ADAL" clId="{E4FE78F1-F515-4C19-A069-0BC1A4C179F5}" dt="2022-01-31T20:25:12.717" v="0" actId="47"/>
        <pc:sldMkLst>
          <pc:docMk/>
          <pc:sldMk cId="2061204777" sldId="263"/>
        </pc:sldMkLst>
      </pc:sldChg>
      <pc:sldChg chg="del">
        <pc:chgData name="Edmonds, Tammy" userId="41d2a005-6cf4-4ae9-bcbd-aa8b5f079c44" providerId="ADAL" clId="{E4FE78F1-F515-4C19-A069-0BC1A4C179F5}" dt="2022-01-31T20:25:16.459" v="3" actId="47"/>
        <pc:sldMkLst>
          <pc:docMk/>
          <pc:sldMk cId="922906001" sldId="265"/>
        </pc:sldMkLst>
      </pc:sldChg>
      <pc:sldChg chg="del">
        <pc:chgData name="Edmonds, Tammy" userId="41d2a005-6cf4-4ae9-bcbd-aa8b5f079c44" providerId="ADAL" clId="{E4FE78F1-F515-4C19-A069-0BC1A4C179F5}" dt="2022-01-31T20:25:17.716" v="5" actId="47"/>
        <pc:sldMkLst>
          <pc:docMk/>
          <pc:sldMk cId="3225915518" sldId="266"/>
        </pc:sldMkLst>
      </pc:sldChg>
      <pc:sldChg chg="del">
        <pc:chgData name="Edmonds, Tammy" userId="41d2a005-6cf4-4ae9-bcbd-aa8b5f079c44" providerId="ADAL" clId="{E4FE78F1-F515-4C19-A069-0BC1A4C179F5}" dt="2022-01-31T20:25:18.333" v="6" actId="47"/>
        <pc:sldMkLst>
          <pc:docMk/>
          <pc:sldMk cId="3050570607" sldId="267"/>
        </pc:sldMkLst>
      </pc:sldChg>
      <pc:sldChg chg="del">
        <pc:chgData name="Edmonds, Tammy" userId="41d2a005-6cf4-4ae9-bcbd-aa8b5f079c44" providerId="ADAL" clId="{E4FE78F1-F515-4C19-A069-0BC1A4C179F5}" dt="2022-01-31T20:25:19.769" v="7" actId="47"/>
        <pc:sldMkLst>
          <pc:docMk/>
          <pc:sldMk cId="376771368" sldId="268"/>
        </pc:sldMkLst>
      </pc:sldChg>
      <pc:sldChg chg="del">
        <pc:chgData name="Edmonds, Tammy" userId="41d2a005-6cf4-4ae9-bcbd-aa8b5f079c44" providerId="ADAL" clId="{E4FE78F1-F515-4C19-A069-0BC1A4C179F5}" dt="2022-01-31T20:25:20.871" v="9" actId="47"/>
        <pc:sldMkLst>
          <pc:docMk/>
          <pc:sldMk cId="3161305364" sldId="269"/>
        </pc:sldMkLst>
      </pc:sldChg>
      <pc:sldChg chg="del">
        <pc:chgData name="Edmonds, Tammy" userId="41d2a005-6cf4-4ae9-bcbd-aa8b5f079c44" providerId="ADAL" clId="{E4FE78F1-F515-4C19-A069-0BC1A4C179F5}" dt="2022-01-31T20:25:21.472" v="10" actId="47"/>
        <pc:sldMkLst>
          <pc:docMk/>
          <pc:sldMk cId="3546245785" sldId="270"/>
        </pc:sldMkLst>
      </pc:sldChg>
      <pc:sldChg chg="del">
        <pc:chgData name="Edmonds, Tammy" userId="41d2a005-6cf4-4ae9-bcbd-aa8b5f079c44" providerId="ADAL" clId="{E4FE78F1-F515-4C19-A069-0BC1A4C179F5}" dt="2022-01-31T20:25:24.799" v="13" actId="47"/>
        <pc:sldMkLst>
          <pc:docMk/>
          <pc:sldMk cId="3471305782" sldId="271"/>
        </pc:sldMkLst>
      </pc:sldChg>
      <pc:sldChg chg="del">
        <pc:chgData name="Edmonds, Tammy" userId="41d2a005-6cf4-4ae9-bcbd-aa8b5f079c44" providerId="ADAL" clId="{E4FE78F1-F515-4C19-A069-0BC1A4C179F5}" dt="2022-01-31T20:25:25.438" v="14" actId="47"/>
        <pc:sldMkLst>
          <pc:docMk/>
          <pc:sldMk cId="3111942410" sldId="272"/>
        </pc:sldMkLst>
      </pc:sldChg>
      <pc:sldChg chg="del">
        <pc:chgData name="Edmonds, Tammy" userId="41d2a005-6cf4-4ae9-bcbd-aa8b5f079c44" providerId="ADAL" clId="{E4FE78F1-F515-4C19-A069-0BC1A4C179F5}" dt="2022-01-31T20:25:26.973" v="16" actId="47"/>
        <pc:sldMkLst>
          <pc:docMk/>
          <pc:sldMk cId="3310719511" sldId="273"/>
        </pc:sldMkLst>
      </pc:sldChg>
      <pc:sldChg chg="del">
        <pc:chgData name="Edmonds, Tammy" userId="41d2a005-6cf4-4ae9-bcbd-aa8b5f079c44" providerId="ADAL" clId="{E4FE78F1-F515-4C19-A069-0BC1A4C179F5}" dt="2022-01-31T20:25:29.181" v="18" actId="47"/>
        <pc:sldMkLst>
          <pc:docMk/>
          <pc:sldMk cId="895329784" sldId="274"/>
        </pc:sldMkLst>
      </pc:sldChg>
      <pc:sldChg chg="del">
        <pc:chgData name="Edmonds, Tammy" userId="41d2a005-6cf4-4ae9-bcbd-aa8b5f079c44" providerId="ADAL" clId="{E4FE78F1-F515-4C19-A069-0BC1A4C179F5}" dt="2022-01-31T20:25:15.842" v="2" actId="47"/>
        <pc:sldMkLst>
          <pc:docMk/>
          <pc:sldMk cId="1865656934" sldId="282"/>
        </pc:sldMkLst>
      </pc:sldChg>
      <pc:sldChg chg="del">
        <pc:chgData name="Edmonds, Tammy" userId="41d2a005-6cf4-4ae9-bcbd-aa8b5f079c44" providerId="ADAL" clId="{E4FE78F1-F515-4C19-A069-0BC1A4C179F5}" dt="2022-01-31T20:25:17.091" v="4" actId="47"/>
        <pc:sldMkLst>
          <pc:docMk/>
          <pc:sldMk cId="2599515601" sldId="285"/>
        </pc:sldMkLst>
      </pc:sldChg>
      <pc:sldChg chg="del">
        <pc:chgData name="Edmonds, Tammy" userId="41d2a005-6cf4-4ae9-bcbd-aa8b5f079c44" providerId="ADAL" clId="{E4FE78F1-F515-4C19-A069-0BC1A4C179F5}" dt="2022-01-31T20:25:23.980" v="12" actId="47"/>
        <pc:sldMkLst>
          <pc:docMk/>
          <pc:sldMk cId="209261529" sldId="286"/>
        </pc:sldMkLst>
      </pc:sldChg>
      <pc:sldChg chg="del">
        <pc:chgData name="Edmonds, Tammy" userId="41d2a005-6cf4-4ae9-bcbd-aa8b5f079c44" providerId="ADAL" clId="{E4FE78F1-F515-4C19-A069-0BC1A4C179F5}" dt="2022-01-31T20:25:14.607" v="1" actId="47"/>
        <pc:sldMkLst>
          <pc:docMk/>
          <pc:sldMk cId="3572628525" sldId="291"/>
        </pc:sldMkLst>
      </pc:sldChg>
      <pc:sldChg chg="del">
        <pc:chgData name="Edmonds, Tammy" userId="41d2a005-6cf4-4ae9-bcbd-aa8b5f079c44" providerId="ADAL" clId="{E4FE78F1-F515-4C19-A069-0BC1A4C179F5}" dt="2022-01-31T20:25:26.318" v="15" actId="47"/>
        <pc:sldMkLst>
          <pc:docMk/>
          <pc:sldMk cId="2894192567" sldId="292"/>
        </pc:sldMkLst>
      </pc:sldChg>
      <pc:sldChg chg="del">
        <pc:chgData name="Edmonds, Tammy" userId="41d2a005-6cf4-4ae9-bcbd-aa8b5f079c44" providerId="ADAL" clId="{E4FE78F1-F515-4C19-A069-0BC1A4C179F5}" dt="2022-01-31T20:25:27.844" v="17" actId="47"/>
        <pc:sldMkLst>
          <pc:docMk/>
          <pc:sldMk cId="470693856" sldId="293"/>
        </pc:sldMkLst>
      </pc:sldChg>
      <pc:sldChg chg="del">
        <pc:chgData name="Edmonds, Tammy" userId="41d2a005-6cf4-4ae9-bcbd-aa8b5f079c44" providerId="ADAL" clId="{E4FE78F1-F515-4C19-A069-0BC1A4C179F5}" dt="2022-01-31T20:25:20.339" v="8" actId="47"/>
        <pc:sldMkLst>
          <pc:docMk/>
          <pc:sldMk cId="118186418" sldId="294"/>
        </pc:sldMkLst>
      </pc:sldChg>
      <pc:sldChg chg="del">
        <pc:chgData name="Edmonds, Tammy" userId="41d2a005-6cf4-4ae9-bcbd-aa8b5f079c44" providerId="ADAL" clId="{E4FE78F1-F515-4C19-A069-0BC1A4C179F5}" dt="2022-01-31T20:25:23.078" v="11" actId="47"/>
        <pc:sldMkLst>
          <pc:docMk/>
          <pc:sldMk cId="899319920" sldId="29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040B8-DDE8-4CCD-A842-1FEF87A525C0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402243-D8B0-4ED6-BC98-09405E26F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201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A7329-BD93-439B-899E-0986CD016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BC907C-DAD9-41C7-AA48-7DB3047C4C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F459-42F3-43DD-A9E7-4DECDD7AD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2D2A-4C8F-4748-ADA9-A43CF3023F4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8105F-D10E-42E3-B840-A418C3677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946A2-6495-4879-A3AF-BA9B30253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8C88-9FD1-4FE5-BEF6-E674212BA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5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212D2-725C-4BEF-BEF8-FDC55336E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1FB7EB-F3C8-4DE2-B866-A0BC6229E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A0B83-0CE5-4D26-AE48-EF345438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2D2A-4C8F-4748-ADA9-A43CF3023F4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2F08F-3296-4F80-AC45-A7C6A0184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25F48-4907-45A5-A878-BE64F5C8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8C88-9FD1-4FE5-BEF6-E674212BA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8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035B86-57C1-4867-B4EE-43DED8FE9B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648C9C-28EB-4D72-96E2-52801D805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E43069-6E7D-48C6-8087-F4BCAE0A9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2D2A-4C8F-4748-ADA9-A43CF3023F4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13DDD-10AD-4B13-9453-65B4FB723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E0A0D-0B9F-433A-848B-294CEF0DA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8C88-9FD1-4FE5-BEF6-E674212BA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74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21289-6FB6-465E-8D18-561B4C0D2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EBDCA-D410-4CD6-9E0F-A5366E99E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DAD40-A63B-4B82-A0FE-B50924D1B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2D2A-4C8F-4748-ADA9-A43CF3023F4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DA0F5-52F3-4E31-891A-7002BA6A3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A5393-885D-4653-8CA3-026081E25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8C88-9FD1-4FE5-BEF6-E674212BA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485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F76DE-83BF-4CF5-A3D7-7B06B202E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4FEF46-DDAD-4447-B9F5-E6C395748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D8308-DAB4-46FB-BBF3-C6F405D66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2D2A-4C8F-4748-ADA9-A43CF3023F4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FBFB1-BE46-48C7-9ABA-980B8750B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FD45C-17A5-470D-BEE4-0ED7DBE3E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8C88-9FD1-4FE5-BEF6-E674212BA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03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CDD3D-1AFF-4200-83B0-4D9AF85C3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1DC84-D87D-4C0D-8435-5D010318CA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D22B36-FC17-4C51-8962-2058AF48FB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267F03-6A76-44AD-8AF0-16CD20561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2D2A-4C8F-4748-ADA9-A43CF3023F4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78FABF-D0FE-43BD-A2EB-B05152E38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7BC808-A75E-4D77-8F13-27B0BD25E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8C88-9FD1-4FE5-BEF6-E674212BA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81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54B4D-10CE-4059-AB6C-A231E3DF4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15053-4F0C-4EB0-9107-E7461DF77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20AE63-BBE0-4CC7-8824-FEDF4CF533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47AA60-0A93-4744-89B1-DE5FAEF272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72022C-571C-482B-BB38-1003092B7A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C73C57-57B6-46BC-87A9-F59EB7911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2D2A-4C8F-4748-ADA9-A43CF3023F4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E71B01-ED24-41C9-921A-13678CCAA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345509-2F6C-4D10-B7F2-B25484256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8C88-9FD1-4FE5-BEF6-E674212BA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401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337CE-B8AC-46EA-A0BA-0E972AD85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F58A67-C57B-42A7-9A4D-254FC45F5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2D2A-4C8F-4748-ADA9-A43CF3023F4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BC15BC-ABE7-44D8-8859-17148996F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B62B13-00AD-4CD5-95C2-50DDC3138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8C88-9FD1-4FE5-BEF6-E674212BA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371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E45D0A-CB7A-467A-8EC2-34DF24CC2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2D2A-4C8F-4748-ADA9-A43CF3023F4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2983E3-0705-462C-B6F7-5ADD98AD8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292913-9FE3-45A6-9356-F871934B1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8C88-9FD1-4FE5-BEF6-E674212BA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01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7A0BF-CC4A-438B-AD05-EF639FEB4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F9C71-3AC5-4F51-AD2F-E58821BF9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50E30A-603B-4066-954F-991CD3824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4BFE85-CD93-4B32-B640-ADC540FA3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2D2A-4C8F-4748-ADA9-A43CF3023F4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583540-2FC6-4455-BA87-33A63F493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A26380-FECA-4E29-AB76-2F363DDAC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8C88-9FD1-4FE5-BEF6-E674212BA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349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4E08F-BD63-4FA0-B5D1-44C96FEEA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78895B-2533-40E5-A7F4-7E900BA466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7A2B55-D089-4FF6-A4F7-16FB2B7B0E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B25537-88EA-40F7-96C6-3426D470E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2D2A-4C8F-4748-ADA9-A43CF3023F4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15028B-65BE-414B-A2C0-78796C1CE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E5D257-6D93-4293-B4A6-EF00B39E2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8C88-9FD1-4FE5-BEF6-E674212BA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570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3A021A-E575-49E3-BF5B-22260B9E8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D4A897-5521-4C84-A753-1E21B56F3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CBA51-F185-4BC0-8003-83F77EC271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B2D2A-4C8F-4748-ADA9-A43CF3023F4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AC8BA3-6297-49C3-AFF2-2401CEB2A8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F1A3D6-5CAA-4279-B27D-273438B098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18C88-9FD1-4FE5-BEF6-E674212BA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830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DD119B-6BFA-4C3F-90CE-97DAFD604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5287010"/>
          </a:xfrm>
          <a:prstGeom prst="rect">
            <a:avLst/>
          </a:prstGeom>
          <a:solidFill>
            <a:srgbClr val="262626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FBF879-7D80-469E-B09E-513556C83B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9264" y="1472280"/>
            <a:ext cx="6846371" cy="3185976"/>
          </a:xfrm>
        </p:spPr>
        <p:txBody>
          <a:bodyPr anchor="ctr">
            <a:normAutofit/>
          </a:bodyPr>
          <a:lstStyle/>
          <a:p>
            <a:pPr algn="r"/>
            <a:r>
              <a:rPr lang="en-US" sz="4800" dirty="0">
                <a:solidFill>
                  <a:srgbClr val="FFFFFF"/>
                </a:solidFill>
              </a:rPr>
              <a:t>Lab 12 : Part 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C75A0B-CBD8-4CE7-A041-899EB76F86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49410" y="1472280"/>
            <a:ext cx="2772084" cy="3168454"/>
          </a:xfrm>
        </p:spPr>
        <p:txBody>
          <a:bodyPr anchor="ctr">
            <a:normAutofit/>
          </a:bodyPr>
          <a:lstStyle/>
          <a:p>
            <a:pPr algn="l"/>
            <a:r>
              <a:rPr lang="en-US" sz="2000">
                <a:solidFill>
                  <a:srgbClr val="FFC000"/>
                </a:solidFill>
              </a:rPr>
              <a:t>Parasitic Worms and Arthropod Vectors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1572D0-F0FD-4D84-8F82-DC59140EB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38160" y="1676146"/>
            <a:ext cx="0" cy="27432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C136801C-18D7-4BD5-8F8D-F7CABE745C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64" y="5689600"/>
            <a:ext cx="11548869" cy="8483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FE963BE-FD23-4981-A5B0-2E414B30D3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5030" y="5192202"/>
            <a:ext cx="10261932" cy="1017767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4473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C96D3F-8B46-4BF2-849E-9F51C6B09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525347"/>
            <a:ext cx="6801321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Nematodes (roundworms)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5079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B3EB53-E253-4EFB-ADA1-C163EA2CC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Trichinella spiralis (TRICHINA WORM) CYSTS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A359E876-AFE2-4A0D-8DB3-D03470058917}"/>
              </a:ext>
            </a:extLst>
          </p:cNvPr>
          <p:cNvSpPr txBox="1"/>
          <p:nvPr/>
        </p:nvSpPr>
        <p:spPr>
          <a:xfrm>
            <a:off x="593610" y="2121763"/>
            <a:ext cx="3822192" cy="3773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</a:rPr>
              <a:t>Ingestion of under-cooked pork containing microscopic encysted </a:t>
            </a:r>
            <a:r>
              <a:rPr lang="en-US" sz="2000" b="1">
                <a:solidFill>
                  <a:schemeClr val="bg1"/>
                </a:solidFill>
              </a:rPr>
              <a:t>Trichinella spiralis </a:t>
            </a:r>
            <a:r>
              <a:rPr lang="en-US" sz="2000">
                <a:solidFill>
                  <a:schemeClr val="bg1"/>
                </a:solidFill>
              </a:rPr>
              <a:t>larve results in </a:t>
            </a:r>
            <a:r>
              <a:rPr lang="en-US" sz="2000" b="1">
                <a:solidFill>
                  <a:schemeClr val="bg1"/>
                </a:solidFill>
              </a:rPr>
              <a:t>trichinosis.</a:t>
            </a:r>
            <a:endParaRPr lang="en-US" sz="2000">
              <a:solidFill>
                <a:schemeClr val="bg1"/>
              </a:solidFill>
            </a:endParaRPr>
          </a:p>
        </p:txBody>
      </p:sp>
      <p:pic>
        <p:nvPicPr>
          <p:cNvPr id="5" name="Content Placeholder 4" descr="A picture containing sitting, light, sign, meter&#10;&#10;Description automatically generated">
            <a:extLst>
              <a:ext uri="{FF2B5EF4-FFF2-40B4-BE49-F238E27FC236}">
                <a16:creationId xmlns:a16="http://schemas.microsoft.com/office/drawing/2014/main" id="{AFF9914D-28A7-43B8-901B-C64E1F14F9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42398" y="1201292"/>
            <a:ext cx="5733287" cy="4299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696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C96D3F-8B46-4BF2-849E-9F51C6B09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525347"/>
            <a:ext cx="6801321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Arthropod Vectors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450986-4FBE-4673-913A-17A3D03881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61258" y="4525347"/>
            <a:ext cx="3258675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Arachnids and Insects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805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EE6BCC-782F-4316-94B0-885468609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TICK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496A7314-4325-440C-82C5-3EB82D07B712}"/>
              </a:ext>
            </a:extLst>
          </p:cNvPr>
          <p:cNvSpPr txBox="1"/>
          <p:nvPr/>
        </p:nvSpPr>
        <p:spPr>
          <a:xfrm>
            <a:off x="593610" y="2121763"/>
            <a:ext cx="3822192" cy="3773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</a:rPr>
              <a:t>Arthropods blood-feeders such as ticks are often disease vectors. </a:t>
            </a:r>
            <a:r>
              <a:rPr lang="en-US" sz="2000" b="1">
                <a:solidFill>
                  <a:schemeClr val="bg1"/>
                </a:solidFill>
              </a:rPr>
              <a:t>Dermacentor </a:t>
            </a:r>
            <a:r>
              <a:rPr lang="en-US" sz="2000">
                <a:solidFill>
                  <a:schemeClr val="bg1"/>
                </a:solidFill>
              </a:rPr>
              <a:t>(dog and wood ticks) may transmit </a:t>
            </a:r>
            <a:r>
              <a:rPr lang="en-US" sz="2000" b="1">
                <a:solidFill>
                  <a:schemeClr val="bg1"/>
                </a:solidFill>
              </a:rPr>
              <a:t>Rickettsia rickettsii</a:t>
            </a:r>
            <a:r>
              <a:rPr lang="en-US" sz="2000">
                <a:solidFill>
                  <a:schemeClr val="bg1"/>
                </a:solidFill>
              </a:rPr>
              <a:t>,</a:t>
            </a:r>
            <a:r>
              <a:rPr lang="en-US" sz="2000" b="1">
                <a:solidFill>
                  <a:schemeClr val="bg1"/>
                </a:solidFill>
              </a:rPr>
              <a:t> </a:t>
            </a:r>
            <a:r>
              <a:rPr lang="en-US" sz="2000">
                <a:solidFill>
                  <a:schemeClr val="bg1"/>
                </a:solidFill>
              </a:rPr>
              <a:t>the bacterium which causes Rocky Mountain spotted fever. </a:t>
            </a:r>
            <a:r>
              <a:rPr lang="en-US" sz="2000" b="1">
                <a:solidFill>
                  <a:schemeClr val="bg1"/>
                </a:solidFill>
              </a:rPr>
              <a:t>Ixodes </a:t>
            </a:r>
            <a:r>
              <a:rPr lang="en-US" sz="2000">
                <a:solidFill>
                  <a:schemeClr val="bg1"/>
                </a:solidFill>
              </a:rPr>
              <a:t>(deer ticks) may transmit </a:t>
            </a:r>
            <a:r>
              <a:rPr lang="en-US" sz="2000" b="1">
                <a:solidFill>
                  <a:schemeClr val="bg1"/>
                </a:solidFill>
              </a:rPr>
              <a:t>Borrelia burgdorferi</a:t>
            </a:r>
            <a:r>
              <a:rPr lang="en-US" sz="2000">
                <a:solidFill>
                  <a:schemeClr val="bg1"/>
                </a:solidFill>
              </a:rPr>
              <a:t>, the bacterium which causes Lyme disease.</a:t>
            </a:r>
          </a:p>
        </p:txBody>
      </p:sp>
      <p:pic>
        <p:nvPicPr>
          <p:cNvPr id="5" name="Content Placeholder 4" descr="A close up of a screen&#10;&#10;Description automatically generated">
            <a:extLst>
              <a:ext uri="{FF2B5EF4-FFF2-40B4-BE49-F238E27FC236}">
                <a16:creationId xmlns:a16="http://schemas.microsoft.com/office/drawing/2014/main" id="{36B41AE1-C8C4-4DDC-9F20-6099FACB94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42398" y="1201292"/>
            <a:ext cx="5733287" cy="4299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638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F3B747-EC74-4126-BF6A-EB2D559DC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FLEA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1A99824-D05A-4DDD-A19F-956B74EE5622}"/>
              </a:ext>
            </a:extLst>
          </p:cNvPr>
          <p:cNvSpPr txBox="1"/>
          <p:nvPr/>
        </p:nvSpPr>
        <p:spPr>
          <a:xfrm>
            <a:off x="593610" y="2121763"/>
            <a:ext cx="3822192" cy="3773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>
                <a:solidFill>
                  <a:schemeClr val="bg1"/>
                </a:solidFill>
              </a:rPr>
              <a:t>Xenopsylla </a:t>
            </a:r>
            <a:r>
              <a:rPr lang="en-US" sz="2000">
                <a:solidFill>
                  <a:schemeClr val="bg1"/>
                </a:solidFill>
              </a:rPr>
              <a:t>(the rat flea) was the vector for </a:t>
            </a:r>
            <a:r>
              <a:rPr lang="en-US" sz="2000" b="1">
                <a:solidFill>
                  <a:schemeClr val="bg1"/>
                </a:solidFill>
              </a:rPr>
              <a:t>Yersinia pestis</a:t>
            </a:r>
            <a:r>
              <a:rPr lang="en-US" sz="2000">
                <a:solidFill>
                  <a:schemeClr val="bg1"/>
                </a:solidFill>
              </a:rPr>
              <a:t>, the bacterium that caused the bubonic plague epidemic of 1350.</a:t>
            </a:r>
            <a:endParaRPr lang="en-US" sz="2000" b="1">
              <a:solidFill>
                <a:schemeClr val="bg1"/>
              </a:solidFill>
            </a:endParaRPr>
          </a:p>
        </p:txBody>
      </p:sp>
      <p:pic>
        <p:nvPicPr>
          <p:cNvPr id="5" name="Content Placeholder 4" descr="A picture containing food, clock&#10;&#10;Description automatically generated">
            <a:extLst>
              <a:ext uri="{FF2B5EF4-FFF2-40B4-BE49-F238E27FC236}">
                <a16:creationId xmlns:a16="http://schemas.microsoft.com/office/drawing/2014/main" id="{1B3D7480-3454-443C-819F-1D687255D5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42398" y="1201292"/>
            <a:ext cx="5733287" cy="4299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946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114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Lab 12 : Part 7</vt:lpstr>
      <vt:lpstr>Nematodes (roundworms)</vt:lpstr>
      <vt:lpstr>Trichinella spiralis (TRICHINA WORM) CYSTS</vt:lpstr>
      <vt:lpstr>Arthropod Vectors</vt:lpstr>
      <vt:lpstr>TICK</vt:lpstr>
      <vt:lpstr>FLEA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12</dc:title>
  <dc:creator>Teresa Luong</dc:creator>
  <cp:lastModifiedBy>Edmonds, Tammy</cp:lastModifiedBy>
  <cp:revision>2</cp:revision>
  <dcterms:created xsi:type="dcterms:W3CDTF">2020-04-08T20:02:41Z</dcterms:created>
  <dcterms:modified xsi:type="dcterms:W3CDTF">2022-01-31T20:25:30Z</dcterms:modified>
</cp:coreProperties>
</file>