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5"/>
  </p:sldMasterIdLst>
  <p:notesMasterIdLst>
    <p:notesMasterId r:id="rId19"/>
  </p:notesMasterIdLst>
  <p:sldIdLst>
    <p:sldId id="295" r:id="rId6"/>
    <p:sldId id="281" r:id="rId7"/>
    <p:sldId id="284" r:id="rId8"/>
    <p:sldId id="282" r:id="rId9"/>
    <p:sldId id="283" r:id="rId10"/>
    <p:sldId id="286" r:id="rId11"/>
    <p:sldId id="288" r:id="rId12"/>
    <p:sldId id="289" r:id="rId13"/>
    <p:sldId id="290" r:id="rId14"/>
    <p:sldId id="294" r:id="rId15"/>
    <p:sldId id="292" r:id="rId16"/>
    <p:sldId id="293" r:id="rId17"/>
    <p:sldId id="28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8"/>
    <a:srgbClr val="F1C585"/>
    <a:srgbClr val="B30838"/>
    <a:srgbClr val="F1C521"/>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84A41B-AF40-4DAB-B944-8A203C9A7848}" v="2" dt="2022-09-02T14:34:06.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16" autoAdjust="0"/>
    <p:restoredTop sz="96327" autoAdjust="0"/>
  </p:normalViewPr>
  <p:slideViewPr>
    <p:cSldViewPr>
      <p:cViewPr varScale="1">
        <p:scale>
          <a:sx n="110" d="100"/>
          <a:sy n="110" d="100"/>
        </p:scale>
        <p:origin x="1128" y="96"/>
      </p:cViewPr>
      <p:guideLst>
        <p:guide orient="horz" pos="2160"/>
        <p:guide pos="3840"/>
      </p:guideLst>
    </p:cSldViewPr>
  </p:slideViewPr>
  <p:notesTextViewPr>
    <p:cViewPr>
      <p:scale>
        <a:sx n="3" d="2"/>
        <a:sy n="3" d="2"/>
      </p:scale>
      <p:origin x="0" y="0"/>
    </p:cViewPr>
  </p:notesTextViewPr>
  <p:sorterViewPr>
    <p:cViewPr>
      <p:scale>
        <a:sx n="66" d="100"/>
        <a:sy n="66" d="100"/>
      </p:scale>
      <p:origin x="0" y="20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ejean, Charis" userId="0f26c8f7-5622-4363-9be6-bf0de2571965" providerId="ADAL" clId="{8284A41B-AF40-4DAB-B944-8A203C9A7848}"/>
    <pc:docChg chg="undo custSel delSld modSld">
      <pc:chgData name="Prejean, Charis" userId="0f26c8f7-5622-4363-9be6-bf0de2571965" providerId="ADAL" clId="{8284A41B-AF40-4DAB-B944-8A203C9A7848}" dt="2022-09-02T14:54:52.197" v="183" actId="1076"/>
      <pc:docMkLst>
        <pc:docMk/>
      </pc:docMkLst>
      <pc:sldChg chg="delSp modSp del mod">
        <pc:chgData name="Prejean, Charis" userId="0f26c8f7-5622-4363-9be6-bf0de2571965" providerId="ADAL" clId="{8284A41B-AF40-4DAB-B944-8A203C9A7848}" dt="2022-09-02T12:19:04.566" v="54" actId="47"/>
        <pc:sldMkLst>
          <pc:docMk/>
          <pc:sldMk cId="2182447750" sldId="280"/>
        </pc:sldMkLst>
        <pc:spChg chg="mod">
          <ac:chgData name="Prejean, Charis" userId="0f26c8f7-5622-4363-9be6-bf0de2571965" providerId="ADAL" clId="{8284A41B-AF40-4DAB-B944-8A203C9A7848}" dt="2022-09-02T12:16:50.950" v="4" actId="1076"/>
          <ac:spMkLst>
            <pc:docMk/>
            <pc:sldMk cId="2182447750" sldId="280"/>
            <ac:spMk id="2" creationId="{CE3D8997-32A2-4851-BE3F-3DA5B5712295}"/>
          </ac:spMkLst>
        </pc:spChg>
        <pc:spChg chg="del">
          <ac:chgData name="Prejean, Charis" userId="0f26c8f7-5622-4363-9be6-bf0de2571965" providerId="ADAL" clId="{8284A41B-AF40-4DAB-B944-8A203C9A7848}" dt="2022-09-02T12:16:29.878" v="0" actId="478"/>
          <ac:spMkLst>
            <pc:docMk/>
            <pc:sldMk cId="2182447750" sldId="280"/>
            <ac:spMk id="3" creationId="{33397257-30A9-4F6C-A664-12844AC9FC68}"/>
          </ac:spMkLst>
        </pc:spChg>
      </pc:sldChg>
      <pc:sldChg chg="modSp mod">
        <pc:chgData name="Prejean, Charis" userId="0f26c8f7-5622-4363-9be6-bf0de2571965" providerId="ADAL" clId="{8284A41B-AF40-4DAB-B944-8A203C9A7848}" dt="2022-09-02T14:50:03.156" v="137" actId="255"/>
        <pc:sldMkLst>
          <pc:docMk/>
          <pc:sldMk cId="2881727131" sldId="281"/>
        </pc:sldMkLst>
        <pc:spChg chg="mod">
          <ac:chgData name="Prejean, Charis" userId="0f26c8f7-5622-4363-9be6-bf0de2571965" providerId="ADAL" clId="{8284A41B-AF40-4DAB-B944-8A203C9A7848}" dt="2022-09-02T14:34:28.944" v="109" actId="2711"/>
          <ac:spMkLst>
            <pc:docMk/>
            <pc:sldMk cId="2881727131" sldId="281"/>
            <ac:spMk id="4" creationId="{47B0A4FA-38B6-4343-9323-FB9B2DA7A7AB}"/>
          </ac:spMkLst>
        </pc:spChg>
        <pc:spChg chg="mod">
          <ac:chgData name="Prejean, Charis" userId="0f26c8f7-5622-4363-9be6-bf0de2571965" providerId="ADAL" clId="{8284A41B-AF40-4DAB-B944-8A203C9A7848}" dt="2022-09-02T14:50:03.156" v="137" actId="255"/>
          <ac:spMkLst>
            <pc:docMk/>
            <pc:sldMk cId="2881727131" sldId="281"/>
            <ac:spMk id="5" creationId="{C4271DE1-1E9D-7041-9DD0-59F451187D86}"/>
          </ac:spMkLst>
        </pc:spChg>
      </pc:sldChg>
      <pc:sldChg chg="modSp mod">
        <pc:chgData name="Prejean, Charis" userId="0f26c8f7-5622-4363-9be6-bf0de2571965" providerId="ADAL" clId="{8284A41B-AF40-4DAB-B944-8A203C9A7848}" dt="2022-09-02T14:50:35.004" v="141" actId="14100"/>
        <pc:sldMkLst>
          <pc:docMk/>
          <pc:sldMk cId="4263605629" sldId="283"/>
        </pc:sldMkLst>
        <pc:spChg chg="mod">
          <ac:chgData name="Prejean, Charis" userId="0f26c8f7-5622-4363-9be6-bf0de2571965" providerId="ADAL" clId="{8284A41B-AF40-4DAB-B944-8A203C9A7848}" dt="2022-09-02T14:50:35.004" v="141" actId="14100"/>
          <ac:spMkLst>
            <pc:docMk/>
            <pc:sldMk cId="4263605629" sldId="283"/>
            <ac:spMk id="2" creationId="{6869FB89-5D11-2447-A62E-2DF6F5F363FB}"/>
          </ac:spMkLst>
        </pc:spChg>
        <pc:spChg chg="mod">
          <ac:chgData name="Prejean, Charis" userId="0f26c8f7-5622-4363-9be6-bf0de2571965" providerId="ADAL" clId="{8284A41B-AF40-4DAB-B944-8A203C9A7848}" dt="2022-09-02T14:44:02.414" v="130" actId="1076"/>
          <ac:spMkLst>
            <pc:docMk/>
            <pc:sldMk cId="4263605629" sldId="283"/>
            <ac:spMk id="6" creationId="{6BE67038-D270-4E3D-9631-61EFD0F31F3E}"/>
          </ac:spMkLst>
        </pc:spChg>
        <pc:spChg chg="mod">
          <ac:chgData name="Prejean, Charis" userId="0f26c8f7-5622-4363-9be6-bf0de2571965" providerId="ADAL" clId="{8284A41B-AF40-4DAB-B944-8A203C9A7848}" dt="2022-09-02T14:35:25.471" v="110" actId="255"/>
          <ac:spMkLst>
            <pc:docMk/>
            <pc:sldMk cId="4263605629" sldId="283"/>
            <ac:spMk id="14" creationId="{304DDE96-46D7-4D48-81B8-C30ECB6EF093}"/>
          </ac:spMkLst>
        </pc:spChg>
        <pc:grpChg chg="mod">
          <ac:chgData name="Prejean, Charis" userId="0f26c8f7-5622-4363-9be6-bf0de2571965" providerId="ADAL" clId="{8284A41B-AF40-4DAB-B944-8A203C9A7848}" dt="2022-09-02T14:35:57.919" v="117" actId="1076"/>
          <ac:grpSpMkLst>
            <pc:docMk/>
            <pc:sldMk cId="4263605629" sldId="283"/>
            <ac:grpSpMk id="4" creationId="{B90E8188-84B7-4105-853F-16F9EA7B700C}"/>
          </ac:grpSpMkLst>
        </pc:grpChg>
        <pc:grpChg chg="mod">
          <ac:chgData name="Prejean, Charis" userId="0f26c8f7-5622-4363-9be6-bf0de2571965" providerId="ADAL" clId="{8284A41B-AF40-4DAB-B944-8A203C9A7848}" dt="2022-09-02T14:36:02.071" v="118" actId="1076"/>
          <ac:grpSpMkLst>
            <pc:docMk/>
            <pc:sldMk cId="4263605629" sldId="283"/>
            <ac:grpSpMk id="8" creationId="{79F76D0A-FEB8-4DD8-AB85-D9CD98954748}"/>
          </ac:grpSpMkLst>
        </pc:grpChg>
        <pc:grpChg chg="mod">
          <ac:chgData name="Prejean, Charis" userId="0f26c8f7-5622-4363-9be6-bf0de2571965" providerId="ADAL" clId="{8284A41B-AF40-4DAB-B944-8A203C9A7848}" dt="2022-09-02T14:43:57.263" v="129" actId="1076"/>
          <ac:grpSpMkLst>
            <pc:docMk/>
            <pc:sldMk cId="4263605629" sldId="283"/>
            <ac:grpSpMk id="11" creationId="{D0D721DA-F81B-4032-9EB8-49AE966FA9F4}"/>
          </ac:grpSpMkLst>
        </pc:grpChg>
        <pc:picChg chg="mod">
          <ac:chgData name="Prejean, Charis" userId="0f26c8f7-5622-4363-9be6-bf0de2571965" providerId="ADAL" clId="{8284A41B-AF40-4DAB-B944-8A203C9A7848}" dt="2022-09-02T14:35:49.743" v="116" actId="1076"/>
          <ac:picMkLst>
            <pc:docMk/>
            <pc:sldMk cId="4263605629" sldId="283"/>
            <ac:picMk id="7" creationId="{4FCB4436-6F4E-49BA-94D9-BD3E0CDD1EA5}"/>
          </ac:picMkLst>
        </pc:picChg>
        <pc:picChg chg="mod">
          <ac:chgData name="Prejean, Charis" userId="0f26c8f7-5622-4363-9be6-bf0de2571965" providerId="ADAL" clId="{8284A41B-AF40-4DAB-B944-8A203C9A7848}" dt="2022-09-02T14:35:44.055" v="114" actId="1076"/>
          <ac:picMkLst>
            <pc:docMk/>
            <pc:sldMk cId="4263605629" sldId="283"/>
            <ac:picMk id="9" creationId="{A3119CC9-4760-4B49-A97F-8BF454EB6323}"/>
          </ac:picMkLst>
        </pc:picChg>
        <pc:picChg chg="mod">
          <ac:chgData name="Prejean, Charis" userId="0f26c8f7-5622-4363-9be6-bf0de2571965" providerId="ADAL" clId="{8284A41B-AF40-4DAB-B944-8A203C9A7848}" dt="2022-09-02T14:35:41.246" v="113" actId="1076"/>
          <ac:picMkLst>
            <pc:docMk/>
            <pc:sldMk cId="4263605629" sldId="283"/>
            <ac:picMk id="12" creationId="{C485C4F5-4F6D-4306-B470-1F104B9E4FD4}"/>
          </ac:picMkLst>
        </pc:picChg>
      </pc:sldChg>
      <pc:sldChg chg="modSp mod">
        <pc:chgData name="Prejean, Charis" userId="0f26c8f7-5622-4363-9be6-bf0de2571965" providerId="ADAL" clId="{8284A41B-AF40-4DAB-B944-8A203C9A7848}" dt="2022-09-02T14:50:15.724" v="139" actId="113"/>
        <pc:sldMkLst>
          <pc:docMk/>
          <pc:sldMk cId="2834943874" sldId="284"/>
        </pc:sldMkLst>
        <pc:spChg chg="mod">
          <ac:chgData name="Prejean, Charis" userId="0f26c8f7-5622-4363-9be6-bf0de2571965" providerId="ADAL" clId="{8284A41B-AF40-4DAB-B944-8A203C9A7848}" dt="2022-09-02T14:50:15.724" v="139" actId="113"/>
          <ac:spMkLst>
            <pc:docMk/>
            <pc:sldMk cId="2834943874" sldId="284"/>
            <ac:spMk id="3" creationId="{F301C990-3DFD-4393-903E-127E2ED56FB8}"/>
          </ac:spMkLst>
        </pc:spChg>
      </pc:sldChg>
      <pc:sldChg chg="modSp mod">
        <pc:chgData name="Prejean, Charis" userId="0f26c8f7-5622-4363-9be6-bf0de2571965" providerId="ADAL" clId="{8284A41B-AF40-4DAB-B944-8A203C9A7848}" dt="2022-09-02T14:52:16.261" v="163" actId="1076"/>
        <pc:sldMkLst>
          <pc:docMk/>
          <pc:sldMk cId="17415071" sldId="286"/>
        </pc:sldMkLst>
        <pc:spChg chg="mod">
          <ac:chgData name="Prejean, Charis" userId="0f26c8f7-5622-4363-9be6-bf0de2571965" providerId="ADAL" clId="{8284A41B-AF40-4DAB-B944-8A203C9A7848}" dt="2022-09-02T14:52:16.261" v="163" actId="1076"/>
          <ac:spMkLst>
            <pc:docMk/>
            <pc:sldMk cId="17415071" sldId="286"/>
            <ac:spMk id="2" creationId="{335EC292-16CA-3541-9A16-CB9A628828FD}"/>
          </ac:spMkLst>
        </pc:spChg>
        <pc:spChg chg="mod">
          <ac:chgData name="Prejean, Charis" userId="0f26c8f7-5622-4363-9be6-bf0de2571965" providerId="ADAL" clId="{8284A41B-AF40-4DAB-B944-8A203C9A7848}" dt="2022-09-02T14:52:12.701" v="162" actId="1076"/>
          <ac:spMkLst>
            <pc:docMk/>
            <pc:sldMk cId="17415071" sldId="286"/>
            <ac:spMk id="3" creationId="{A04FC566-4C10-5541-9516-0FD0ED02191D}"/>
          </ac:spMkLst>
        </pc:spChg>
        <pc:spChg chg="mod">
          <ac:chgData name="Prejean, Charis" userId="0f26c8f7-5622-4363-9be6-bf0de2571965" providerId="ADAL" clId="{8284A41B-AF40-4DAB-B944-8A203C9A7848}" dt="2022-09-02T14:51:49.718" v="161" actId="255"/>
          <ac:spMkLst>
            <pc:docMk/>
            <pc:sldMk cId="17415071" sldId="286"/>
            <ac:spMk id="5" creationId="{DC876192-6B9B-EE4D-AEBF-BC46121B64E8}"/>
          </ac:spMkLst>
        </pc:spChg>
        <pc:spChg chg="mod">
          <ac:chgData name="Prejean, Charis" userId="0f26c8f7-5622-4363-9be6-bf0de2571965" providerId="ADAL" clId="{8284A41B-AF40-4DAB-B944-8A203C9A7848}" dt="2022-09-02T14:51:13.909" v="147" actId="113"/>
          <ac:spMkLst>
            <pc:docMk/>
            <pc:sldMk cId="17415071" sldId="286"/>
            <ac:spMk id="6" creationId="{BC58607E-9360-1743-AE75-D9AC1BAC3743}"/>
          </ac:spMkLst>
        </pc:spChg>
      </pc:sldChg>
      <pc:sldChg chg="modSp mod">
        <pc:chgData name="Prejean, Charis" userId="0f26c8f7-5622-4363-9be6-bf0de2571965" providerId="ADAL" clId="{8284A41B-AF40-4DAB-B944-8A203C9A7848}" dt="2022-09-02T14:54:52.197" v="183" actId="1076"/>
        <pc:sldMkLst>
          <pc:docMk/>
          <pc:sldMk cId="1038120288" sldId="287"/>
        </pc:sldMkLst>
        <pc:spChg chg="mod">
          <ac:chgData name="Prejean, Charis" userId="0f26c8f7-5622-4363-9be6-bf0de2571965" providerId="ADAL" clId="{8284A41B-AF40-4DAB-B944-8A203C9A7848}" dt="2022-09-02T14:54:52.197" v="183" actId="1076"/>
          <ac:spMkLst>
            <pc:docMk/>
            <pc:sldMk cId="1038120288" sldId="287"/>
            <ac:spMk id="2" creationId="{B2E9400C-716D-5D43-A9BA-73473EF5B9F5}"/>
          </ac:spMkLst>
        </pc:spChg>
        <pc:spChg chg="mod">
          <ac:chgData name="Prejean, Charis" userId="0f26c8f7-5622-4363-9be6-bf0de2571965" providerId="ADAL" clId="{8284A41B-AF40-4DAB-B944-8A203C9A7848}" dt="2022-09-02T14:54:42.324" v="182" actId="122"/>
          <ac:spMkLst>
            <pc:docMk/>
            <pc:sldMk cId="1038120288" sldId="287"/>
            <ac:spMk id="3" creationId="{BB84274F-BD2C-4945-A5C8-95B602CE25AE}"/>
          </ac:spMkLst>
        </pc:spChg>
        <pc:spChg chg="mod">
          <ac:chgData name="Prejean, Charis" userId="0f26c8f7-5622-4363-9be6-bf0de2571965" providerId="ADAL" clId="{8284A41B-AF40-4DAB-B944-8A203C9A7848}" dt="2022-09-02T14:54:39.277" v="181" actId="122"/>
          <ac:spMkLst>
            <pc:docMk/>
            <pc:sldMk cId="1038120288" sldId="287"/>
            <ac:spMk id="4" creationId="{56109148-466E-4018-BE09-828690FB25CE}"/>
          </ac:spMkLst>
        </pc:spChg>
      </pc:sldChg>
      <pc:sldChg chg="modSp mod">
        <pc:chgData name="Prejean, Charis" userId="0f26c8f7-5622-4363-9be6-bf0de2571965" providerId="ADAL" clId="{8284A41B-AF40-4DAB-B944-8A203C9A7848}" dt="2022-09-02T14:52:41.462" v="166" actId="255"/>
        <pc:sldMkLst>
          <pc:docMk/>
          <pc:sldMk cId="536529556" sldId="289"/>
        </pc:sldMkLst>
        <pc:spChg chg="mod">
          <ac:chgData name="Prejean, Charis" userId="0f26c8f7-5622-4363-9be6-bf0de2571965" providerId="ADAL" clId="{8284A41B-AF40-4DAB-B944-8A203C9A7848}" dt="2022-09-02T14:52:41.462" v="166" actId="255"/>
          <ac:spMkLst>
            <pc:docMk/>
            <pc:sldMk cId="536529556" sldId="289"/>
            <ac:spMk id="4" creationId="{8DE99C5D-D782-8549-9916-C69B7B91A69D}"/>
          </ac:spMkLst>
        </pc:spChg>
      </pc:sldChg>
      <pc:sldChg chg="modSp mod">
        <pc:chgData name="Prejean, Charis" userId="0f26c8f7-5622-4363-9be6-bf0de2571965" providerId="ADAL" clId="{8284A41B-AF40-4DAB-B944-8A203C9A7848}" dt="2022-09-02T14:53:03.427" v="171" actId="113"/>
        <pc:sldMkLst>
          <pc:docMk/>
          <pc:sldMk cId="993855345" sldId="290"/>
        </pc:sldMkLst>
        <pc:spChg chg="mod">
          <ac:chgData name="Prejean, Charis" userId="0f26c8f7-5622-4363-9be6-bf0de2571965" providerId="ADAL" clId="{8284A41B-AF40-4DAB-B944-8A203C9A7848}" dt="2022-09-02T14:53:03.427" v="171" actId="113"/>
          <ac:spMkLst>
            <pc:docMk/>
            <pc:sldMk cId="993855345" sldId="290"/>
            <ac:spMk id="4" creationId="{8DE99C5D-D782-8549-9916-C69B7B91A69D}"/>
          </ac:spMkLst>
        </pc:spChg>
      </pc:sldChg>
      <pc:sldChg chg="modSp mod">
        <pc:chgData name="Prejean, Charis" userId="0f26c8f7-5622-4363-9be6-bf0de2571965" providerId="ADAL" clId="{8284A41B-AF40-4DAB-B944-8A203C9A7848}" dt="2022-09-02T14:54:02.068" v="177" actId="1076"/>
        <pc:sldMkLst>
          <pc:docMk/>
          <pc:sldMk cId="3066490875" sldId="292"/>
        </pc:sldMkLst>
        <pc:spChg chg="mod">
          <ac:chgData name="Prejean, Charis" userId="0f26c8f7-5622-4363-9be6-bf0de2571965" providerId="ADAL" clId="{8284A41B-AF40-4DAB-B944-8A203C9A7848}" dt="2022-09-02T14:53:38.625" v="174" actId="113"/>
          <ac:spMkLst>
            <pc:docMk/>
            <pc:sldMk cId="3066490875" sldId="292"/>
            <ac:spMk id="10" creationId="{276DC22B-0563-41B2-A251-25174FDDAAD1}"/>
          </ac:spMkLst>
        </pc:spChg>
        <pc:spChg chg="mod">
          <ac:chgData name="Prejean, Charis" userId="0f26c8f7-5622-4363-9be6-bf0de2571965" providerId="ADAL" clId="{8284A41B-AF40-4DAB-B944-8A203C9A7848}" dt="2022-09-02T14:54:02.068" v="177" actId="1076"/>
          <ac:spMkLst>
            <pc:docMk/>
            <pc:sldMk cId="3066490875" sldId="292"/>
            <ac:spMk id="11" creationId="{77441682-B719-4F35-8EC0-8A97F7C9FFE3}"/>
          </ac:spMkLst>
        </pc:spChg>
      </pc:sldChg>
      <pc:sldChg chg="modSp mod">
        <pc:chgData name="Prejean, Charis" userId="0f26c8f7-5622-4363-9be6-bf0de2571965" providerId="ADAL" clId="{8284A41B-AF40-4DAB-B944-8A203C9A7848}" dt="2022-09-02T12:17:42.713" v="6" actId="255"/>
        <pc:sldMkLst>
          <pc:docMk/>
          <pc:sldMk cId="3387208477" sldId="293"/>
        </pc:sldMkLst>
        <pc:spChg chg="mod">
          <ac:chgData name="Prejean, Charis" userId="0f26c8f7-5622-4363-9be6-bf0de2571965" providerId="ADAL" clId="{8284A41B-AF40-4DAB-B944-8A203C9A7848}" dt="2022-09-02T12:17:42.713" v="6" actId="255"/>
          <ac:spMkLst>
            <pc:docMk/>
            <pc:sldMk cId="3387208477" sldId="293"/>
            <ac:spMk id="4" creationId="{47B0A4FA-38B6-4343-9323-FB9B2DA7A7AB}"/>
          </ac:spMkLst>
        </pc:spChg>
      </pc:sldChg>
      <pc:sldChg chg="modSp mod">
        <pc:chgData name="Prejean, Charis" userId="0f26c8f7-5622-4363-9be6-bf0de2571965" providerId="ADAL" clId="{8284A41B-AF40-4DAB-B944-8A203C9A7848}" dt="2022-09-02T14:53:17.834" v="173" actId="113"/>
        <pc:sldMkLst>
          <pc:docMk/>
          <pc:sldMk cId="2649196419" sldId="294"/>
        </pc:sldMkLst>
        <pc:spChg chg="mod">
          <ac:chgData name="Prejean, Charis" userId="0f26c8f7-5622-4363-9be6-bf0de2571965" providerId="ADAL" clId="{8284A41B-AF40-4DAB-B944-8A203C9A7848}" dt="2022-09-02T14:53:17.834" v="173" actId="113"/>
          <ac:spMkLst>
            <pc:docMk/>
            <pc:sldMk cId="2649196419" sldId="294"/>
            <ac:spMk id="5" creationId="{C4271DE1-1E9D-7041-9DD0-59F451187D86}"/>
          </ac:spMkLst>
        </pc:spChg>
      </pc:sldChg>
      <pc:sldChg chg="addSp delSp modSp mod">
        <pc:chgData name="Prejean, Charis" userId="0f26c8f7-5622-4363-9be6-bf0de2571965" providerId="ADAL" clId="{8284A41B-AF40-4DAB-B944-8A203C9A7848}" dt="2022-09-02T14:49:32.101" v="134" actId="255"/>
        <pc:sldMkLst>
          <pc:docMk/>
          <pc:sldMk cId="3490804444" sldId="295"/>
        </pc:sldMkLst>
        <pc:spChg chg="mod">
          <ac:chgData name="Prejean, Charis" userId="0f26c8f7-5622-4363-9be6-bf0de2571965" providerId="ADAL" clId="{8284A41B-AF40-4DAB-B944-8A203C9A7848}" dt="2022-09-02T14:49:32.101" v="134" actId="255"/>
          <ac:spMkLst>
            <pc:docMk/>
            <pc:sldMk cId="3490804444" sldId="295"/>
            <ac:spMk id="2" creationId="{B2E9400C-716D-5D43-A9BA-73473EF5B9F5}"/>
          </ac:spMkLst>
        </pc:spChg>
        <pc:spChg chg="del mod">
          <ac:chgData name="Prejean, Charis" userId="0f26c8f7-5622-4363-9be6-bf0de2571965" providerId="ADAL" clId="{8284A41B-AF40-4DAB-B944-8A203C9A7848}" dt="2022-09-02T12:18:34.253" v="49" actId="478"/>
          <ac:spMkLst>
            <pc:docMk/>
            <pc:sldMk cId="3490804444" sldId="295"/>
            <ac:spMk id="3" creationId="{BB84274F-BD2C-4945-A5C8-95B602CE25AE}"/>
          </ac:spMkLst>
        </pc:spChg>
        <pc:spChg chg="del">
          <ac:chgData name="Prejean, Charis" userId="0f26c8f7-5622-4363-9be6-bf0de2571965" providerId="ADAL" clId="{8284A41B-AF40-4DAB-B944-8A203C9A7848}" dt="2022-09-02T12:18:38.838" v="51" actId="478"/>
          <ac:spMkLst>
            <pc:docMk/>
            <pc:sldMk cId="3490804444" sldId="295"/>
            <ac:spMk id="4" creationId="{56109148-466E-4018-BE09-828690FB25CE}"/>
          </ac:spMkLst>
        </pc:spChg>
        <pc:spChg chg="add del mod">
          <ac:chgData name="Prejean, Charis" userId="0f26c8f7-5622-4363-9be6-bf0de2571965" providerId="ADAL" clId="{8284A41B-AF40-4DAB-B944-8A203C9A7848}" dt="2022-09-02T12:18:35.903" v="50" actId="478"/>
          <ac:spMkLst>
            <pc:docMk/>
            <pc:sldMk cId="3490804444" sldId="295"/>
            <ac:spMk id="6" creationId="{158B9080-E20C-49C5-B8CD-8140216B8D3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C2C132-31EC-40F7-94D2-135886DAB61F}" type="doc">
      <dgm:prSet loTypeId="urn:microsoft.com/office/officeart/2005/8/layout/hProcess9" loCatId="process" qsTypeId="urn:microsoft.com/office/officeart/2005/8/quickstyle/simple1" qsCatId="simple" csTypeId="urn:microsoft.com/office/officeart/2005/8/colors/accent1_2" csCatId="accent1" phldr="1"/>
      <dgm:spPr/>
    </dgm:pt>
    <dgm:pt modelId="{57F6BA59-F2EF-42E0-90AA-F7F4C2F00796}">
      <dgm:prSet phldrT="[Text]"/>
      <dgm:spPr>
        <a:xfrm>
          <a:off x="3255" y="1219199"/>
          <a:ext cx="1423356" cy="1625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dirty="0">
              <a:solidFill>
                <a:sysClr val="window" lastClr="FFFFFF"/>
              </a:solidFill>
              <a:latin typeface="Calibri"/>
              <a:ea typeface="+mn-ea"/>
              <a:cs typeface="+mn-cs"/>
            </a:rPr>
            <a:t>IPEDS Data Reviewed</a:t>
          </a:r>
        </a:p>
      </dgm:t>
    </dgm:pt>
    <dgm:pt modelId="{3F492BAB-03E5-4FCF-BC53-2EAD548B9A5D}" type="parTrans" cxnId="{AF3DD5C7-1570-41BF-AEF5-DAF85D0F6B69}">
      <dgm:prSet/>
      <dgm:spPr/>
      <dgm:t>
        <a:bodyPr/>
        <a:lstStyle/>
        <a:p>
          <a:endParaRPr lang="en-US"/>
        </a:p>
      </dgm:t>
    </dgm:pt>
    <dgm:pt modelId="{2DE5288B-B8B3-49B3-B98B-0CF343F44458}" type="sibTrans" cxnId="{AF3DD5C7-1570-41BF-AEF5-DAF85D0F6B69}">
      <dgm:prSet/>
      <dgm:spPr/>
      <dgm:t>
        <a:bodyPr/>
        <a:lstStyle/>
        <a:p>
          <a:endParaRPr lang="en-US"/>
        </a:p>
      </dgm:t>
    </dgm:pt>
    <dgm:pt modelId="{EA075AEB-8240-4BCE-8FFE-AC931FB1AEEC}">
      <dgm:prSet phldrT="[Text]"/>
      <dgm:spPr>
        <a:xfrm>
          <a:off x="1497779" y="1219199"/>
          <a:ext cx="1423356" cy="1625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dirty="0">
              <a:solidFill>
                <a:sysClr val="window" lastClr="FFFFFF"/>
              </a:solidFill>
              <a:latin typeface="Calibri"/>
              <a:ea typeface="+mn-ea"/>
              <a:cs typeface="+mn-cs"/>
            </a:rPr>
            <a:t>Initial Eligibility Determined</a:t>
          </a:r>
        </a:p>
      </dgm:t>
    </dgm:pt>
    <dgm:pt modelId="{DC043824-E319-4D86-B023-A5A3B6690978}" type="parTrans" cxnId="{3AC85DAA-EBD7-410F-BA9F-25BEBB95DCF8}">
      <dgm:prSet/>
      <dgm:spPr/>
      <dgm:t>
        <a:bodyPr/>
        <a:lstStyle/>
        <a:p>
          <a:endParaRPr lang="en-US"/>
        </a:p>
      </dgm:t>
    </dgm:pt>
    <dgm:pt modelId="{D3610F82-68AC-4100-AC2D-C3AA31A652BC}" type="sibTrans" cxnId="{3AC85DAA-EBD7-410F-BA9F-25BEBB95DCF8}">
      <dgm:prSet/>
      <dgm:spPr/>
      <dgm:t>
        <a:bodyPr/>
        <a:lstStyle/>
        <a:p>
          <a:endParaRPr lang="en-US"/>
        </a:p>
      </dgm:t>
    </dgm:pt>
    <dgm:pt modelId="{069A9679-8A4F-4EDC-B568-55832797C1A0}">
      <dgm:prSet phldrT="[Text]"/>
      <dgm:spPr>
        <a:xfrm>
          <a:off x="2992304" y="1219199"/>
          <a:ext cx="1423356" cy="1625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dirty="0">
              <a:solidFill>
                <a:sysClr val="window" lastClr="FFFFFF"/>
              </a:solidFill>
              <a:latin typeface="Calibri"/>
              <a:ea typeface="+mn-ea"/>
              <a:cs typeface="+mn-cs"/>
            </a:rPr>
            <a:t>If Not Eligible, Waiver Required</a:t>
          </a:r>
        </a:p>
      </dgm:t>
    </dgm:pt>
    <dgm:pt modelId="{18E4CB11-4487-4A60-A046-8CE140EBB666}" type="parTrans" cxnId="{82647231-9A83-438C-8D2C-625665213E95}">
      <dgm:prSet/>
      <dgm:spPr/>
      <dgm:t>
        <a:bodyPr/>
        <a:lstStyle/>
        <a:p>
          <a:endParaRPr lang="en-US"/>
        </a:p>
      </dgm:t>
    </dgm:pt>
    <dgm:pt modelId="{A38F40B3-245E-408B-ABF6-4839915B7F6C}" type="sibTrans" cxnId="{82647231-9A83-438C-8D2C-625665213E95}">
      <dgm:prSet/>
      <dgm:spPr/>
      <dgm:t>
        <a:bodyPr/>
        <a:lstStyle/>
        <a:p>
          <a:endParaRPr lang="en-US"/>
        </a:p>
      </dgm:t>
    </dgm:pt>
    <dgm:pt modelId="{ED032D9E-0446-47FE-A8B1-446EE56ED39A}">
      <dgm:prSet phldrT="[Text]"/>
      <dgm:spPr>
        <a:xfrm>
          <a:off x="4486828" y="1219199"/>
          <a:ext cx="1423356" cy="1625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dirty="0">
              <a:solidFill>
                <a:sysClr val="window" lastClr="FFFFFF"/>
              </a:solidFill>
              <a:latin typeface="Calibri"/>
              <a:ea typeface="+mn-ea"/>
              <a:cs typeface="+mn-cs"/>
            </a:rPr>
            <a:t>Waiver Application Reviewed by ED</a:t>
          </a:r>
        </a:p>
      </dgm:t>
    </dgm:pt>
    <dgm:pt modelId="{FDDFEB56-32E8-449A-B93B-D0FA95226A9C}" type="parTrans" cxnId="{0906EE29-101F-4715-8B38-55602D56C3BA}">
      <dgm:prSet/>
      <dgm:spPr/>
      <dgm:t>
        <a:bodyPr/>
        <a:lstStyle/>
        <a:p>
          <a:endParaRPr lang="en-US"/>
        </a:p>
      </dgm:t>
    </dgm:pt>
    <dgm:pt modelId="{C1D756DD-D2F6-40DF-A929-5B36EF221B16}" type="sibTrans" cxnId="{0906EE29-101F-4715-8B38-55602D56C3BA}">
      <dgm:prSet/>
      <dgm:spPr/>
      <dgm:t>
        <a:bodyPr/>
        <a:lstStyle/>
        <a:p>
          <a:endParaRPr lang="en-US"/>
        </a:p>
      </dgm:t>
    </dgm:pt>
    <dgm:pt modelId="{17E6E496-8D9E-4409-9696-B5C709B220FA}">
      <dgm:prSet phldrT="[Text]"/>
      <dgm:spPr>
        <a:xfrm>
          <a:off x="5981352" y="1219199"/>
          <a:ext cx="1423356" cy="16256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dirty="0">
              <a:solidFill>
                <a:sysClr val="window" lastClr="FFFFFF"/>
              </a:solidFill>
              <a:latin typeface="Calibri"/>
              <a:ea typeface="+mn-ea"/>
              <a:cs typeface="+mn-cs"/>
            </a:rPr>
            <a:t>Final Eligibility Determined</a:t>
          </a:r>
        </a:p>
      </dgm:t>
    </dgm:pt>
    <dgm:pt modelId="{3B5A52F2-178F-48DB-87A4-78CC353E2782}" type="parTrans" cxnId="{343A72A1-21B5-4B85-9413-8535F542BA0B}">
      <dgm:prSet/>
      <dgm:spPr/>
      <dgm:t>
        <a:bodyPr/>
        <a:lstStyle/>
        <a:p>
          <a:endParaRPr lang="en-US"/>
        </a:p>
      </dgm:t>
    </dgm:pt>
    <dgm:pt modelId="{17EC04F2-D742-46A1-A6B2-F56A9B900D2E}" type="sibTrans" cxnId="{343A72A1-21B5-4B85-9413-8535F542BA0B}">
      <dgm:prSet/>
      <dgm:spPr/>
      <dgm:t>
        <a:bodyPr/>
        <a:lstStyle/>
        <a:p>
          <a:endParaRPr lang="en-US"/>
        </a:p>
      </dgm:t>
    </dgm:pt>
    <dgm:pt modelId="{677FBA61-13D8-477E-81FE-90995014C57E}" type="pres">
      <dgm:prSet presAssocID="{2AC2C132-31EC-40F7-94D2-135886DAB61F}" presName="CompostProcess" presStyleCnt="0">
        <dgm:presLayoutVars>
          <dgm:dir/>
          <dgm:resizeHandles val="exact"/>
        </dgm:presLayoutVars>
      </dgm:prSet>
      <dgm:spPr/>
    </dgm:pt>
    <dgm:pt modelId="{46370E8A-EC98-4AD6-AD2B-96AFDB462EA6}" type="pres">
      <dgm:prSet presAssocID="{2AC2C132-31EC-40F7-94D2-135886DAB61F}" presName="arrow" presStyleLbl="bgShp" presStyleIdx="0" presStyleCnt="1" custScaleX="117647"/>
      <dgm:spPr>
        <a:xfrm>
          <a:off x="1" y="0"/>
          <a:ext cx="7407961" cy="4064000"/>
        </a:xfrm>
        <a:prstGeom prst="rightArrow">
          <a:avLst/>
        </a:prstGeom>
        <a:solidFill>
          <a:srgbClr val="4F81BD">
            <a:tint val="40000"/>
            <a:hueOff val="0"/>
            <a:satOff val="0"/>
            <a:lumOff val="0"/>
            <a:alphaOff val="0"/>
          </a:srgbClr>
        </a:solidFill>
        <a:ln>
          <a:noFill/>
        </a:ln>
        <a:effectLst/>
      </dgm:spPr>
    </dgm:pt>
    <dgm:pt modelId="{0DC7CD24-D511-4885-9FEF-EED0B222A142}" type="pres">
      <dgm:prSet presAssocID="{2AC2C132-31EC-40F7-94D2-135886DAB61F}" presName="linearProcess" presStyleCnt="0"/>
      <dgm:spPr/>
    </dgm:pt>
    <dgm:pt modelId="{3471CA2D-4C09-46E9-B484-BBFE5CEC0033}" type="pres">
      <dgm:prSet presAssocID="{57F6BA59-F2EF-42E0-90AA-F7F4C2F00796}" presName="textNode" presStyleLbl="node1" presStyleIdx="0" presStyleCnt="5" custScaleX="46460" custScaleY="79392" custLinFactX="-5137" custLinFactNeighborX="-100000" custLinFactNeighborY="-634">
        <dgm:presLayoutVars>
          <dgm:bulletEnabled val="1"/>
        </dgm:presLayoutVars>
      </dgm:prSet>
      <dgm:spPr/>
    </dgm:pt>
    <dgm:pt modelId="{142D9BF5-76B6-49EE-B23C-B177D658DF04}" type="pres">
      <dgm:prSet presAssocID="{2DE5288B-B8B3-49B3-B98B-0CF343F44458}" presName="sibTrans" presStyleCnt="0"/>
      <dgm:spPr/>
    </dgm:pt>
    <dgm:pt modelId="{1E60FEF8-B091-48F0-9004-53383E1327CB}" type="pres">
      <dgm:prSet presAssocID="{EA075AEB-8240-4BCE-8FFE-AC931FB1AEEC}" presName="textNode" presStyleLbl="node1" presStyleIdx="1" presStyleCnt="5" custScaleX="43634" custScaleY="77489" custLinFactX="-6802" custLinFactNeighborX="-100000" custLinFactNeighborY="-634">
        <dgm:presLayoutVars>
          <dgm:bulletEnabled val="1"/>
        </dgm:presLayoutVars>
      </dgm:prSet>
      <dgm:spPr/>
    </dgm:pt>
    <dgm:pt modelId="{004E9CB2-AC4A-406A-8CA3-FBD404564276}" type="pres">
      <dgm:prSet presAssocID="{D3610F82-68AC-4100-AC2D-C3AA31A652BC}" presName="sibTrans" presStyleCnt="0"/>
      <dgm:spPr/>
    </dgm:pt>
    <dgm:pt modelId="{4B8A9087-CE0C-4238-8113-4E2D18132C10}" type="pres">
      <dgm:prSet presAssocID="{069A9679-8A4F-4EDC-B568-55832797C1A0}" presName="textNode" presStyleLbl="node1" presStyleIdx="2" presStyleCnt="5" custScaleX="43100" custScaleY="73995" custLinFactX="-8769" custLinFactNeighborX="-100000" custLinFactNeighborY="-633">
        <dgm:presLayoutVars>
          <dgm:bulletEnabled val="1"/>
        </dgm:presLayoutVars>
      </dgm:prSet>
      <dgm:spPr/>
    </dgm:pt>
    <dgm:pt modelId="{017D37E9-6BBA-4DF0-9A89-53FEC46B6A5F}" type="pres">
      <dgm:prSet presAssocID="{A38F40B3-245E-408B-ABF6-4839915B7F6C}" presName="sibTrans" presStyleCnt="0"/>
      <dgm:spPr/>
    </dgm:pt>
    <dgm:pt modelId="{FF207700-E066-44AC-89CB-784EE68C620D}" type="pres">
      <dgm:prSet presAssocID="{ED032D9E-0446-47FE-A8B1-446EE56ED39A}" presName="textNode" presStyleLbl="node1" presStyleIdx="3" presStyleCnt="5" custScaleX="47553" custScaleY="75262" custLinFactX="-11495" custLinFactNeighborX="-100000" custLinFactNeighborY="-634">
        <dgm:presLayoutVars>
          <dgm:bulletEnabled val="1"/>
        </dgm:presLayoutVars>
      </dgm:prSet>
      <dgm:spPr/>
    </dgm:pt>
    <dgm:pt modelId="{5E6E74A4-4CD8-47A6-B951-0CA9D596873B}" type="pres">
      <dgm:prSet presAssocID="{C1D756DD-D2F6-40DF-A929-5B36EF221B16}" presName="sibTrans" presStyleCnt="0"/>
      <dgm:spPr/>
    </dgm:pt>
    <dgm:pt modelId="{842A06BE-2D6B-4788-8803-3284030B5522}" type="pres">
      <dgm:prSet presAssocID="{17E6E496-8D9E-4409-9696-B5C709B220FA}" presName="textNode" presStyleLbl="node1" presStyleIdx="4" presStyleCnt="5" custScaleX="44586" custScaleY="77092" custLinFactX="-14246" custLinFactNeighborX="-100000" custLinFactNeighborY="-634">
        <dgm:presLayoutVars>
          <dgm:bulletEnabled val="1"/>
        </dgm:presLayoutVars>
      </dgm:prSet>
      <dgm:spPr/>
    </dgm:pt>
  </dgm:ptLst>
  <dgm:cxnLst>
    <dgm:cxn modelId="{1EAEA325-157B-4384-87E3-517F4AFD20A1}" type="presOf" srcId="{ED032D9E-0446-47FE-A8B1-446EE56ED39A}" destId="{FF207700-E066-44AC-89CB-784EE68C620D}" srcOrd="0" destOrd="0" presId="urn:microsoft.com/office/officeart/2005/8/layout/hProcess9"/>
    <dgm:cxn modelId="{0906EE29-101F-4715-8B38-55602D56C3BA}" srcId="{2AC2C132-31EC-40F7-94D2-135886DAB61F}" destId="{ED032D9E-0446-47FE-A8B1-446EE56ED39A}" srcOrd="3" destOrd="0" parTransId="{FDDFEB56-32E8-449A-B93B-D0FA95226A9C}" sibTransId="{C1D756DD-D2F6-40DF-A929-5B36EF221B16}"/>
    <dgm:cxn modelId="{82647231-9A83-438C-8D2C-625665213E95}" srcId="{2AC2C132-31EC-40F7-94D2-135886DAB61F}" destId="{069A9679-8A4F-4EDC-B568-55832797C1A0}" srcOrd="2" destOrd="0" parTransId="{18E4CB11-4487-4A60-A046-8CE140EBB666}" sibTransId="{A38F40B3-245E-408B-ABF6-4839915B7F6C}"/>
    <dgm:cxn modelId="{D774AA51-55F5-456F-9105-0E50AFC20590}" type="presOf" srcId="{069A9679-8A4F-4EDC-B568-55832797C1A0}" destId="{4B8A9087-CE0C-4238-8113-4E2D18132C10}" srcOrd="0" destOrd="0" presId="urn:microsoft.com/office/officeart/2005/8/layout/hProcess9"/>
    <dgm:cxn modelId="{96875491-2E9A-41CF-B2F2-B7100A738FC5}" type="presOf" srcId="{17E6E496-8D9E-4409-9696-B5C709B220FA}" destId="{842A06BE-2D6B-4788-8803-3284030B5522}" srcOrd="0" destOrd="0" presId="urn:microsoft.com/office/officeart/2005/8/layout/hProcess9"/>
    <dgm:cxn modelId="{41830A94-2C91-42D3-926E-554BC79DEB1E}" type="presOf" srcId="{57F6BA59-F2EF-42E0-90AA-F7F4C2F00796}" destId="{3471CA2D-4C09-46E9-B484-BBFE5CEC0033}" srcOrd="0" destOrd="0" presId="urn:microsoft.com/office/officeart/2005/8/layout/hProcess9"/>
    <dgm:cxn modelId="{343A72A1-21B5-4B85-9413-8535F542BA0B}" srcId="{2AC2C132-31EC-40F7-94D2-135886DAB61F}" destId="{17E6E496-8D9E-4409-9696-B5C709B220FA}" srcOrd="4" destOrd="0" parTransId="{3B5A52F2-178F-48DB-87A4-78CC353E2782}" sibTransId="{17EC04F2-D742-46A1-A6B2-F56A9B900D2E}"/>
    <dgm:cxn modelId="{3AC85DAA-EBD7-410F-BA9F-25BEBB95DCF8}" srcId="{2AC2C132-31EC-40F7-94D2-135886DAB61F}" destId="{EA075AEB-8240-4BCE-8FFE-AC931FB1AEEC}" srcOrd="1" destOrd="0" parTransId="{DC043824-E319-4D86-B023-A5A3B6690978}" sibTransId="{D3610F82-68AC-4100-AC2D-C3AA31A652BC}"/>
    <dgm:cxn modelId="{AF3DD5C7-1570-41BF-AEF5-DAF85D0F6B69}" srcId="{2AC2C132-31EC-40F7-94D2-135886DAB61F}" destId="{57F6BA59-F2EF-42E0-90AA-F7F4C2F00796}" srcOrd="0" destOrd="0" parTransId="{3F492BAB-03E5-4FCF-BC53-2EAD548B9A5D}" sibTransId="{2DE5288B-B8B3-49B3-B98B-0CF343F44458}"/>
    <dgm:cxn modelId="{F069BDCF-0A2A-4339-946A-EFE11973FE51}" type="presOf" srcId="{EA075AEB-8240-4BCE-8FFE-AC931FB1AEEC}" destId="{1E60FEF8-B091-48F0-9004-53383E1327CB}" srcOrd="0" destOrd="0" presId="urn:microsoft.com/office/officeart/2005/8/layout/hProcess9"/>
    <dgm:cxn modelId="{1C67A6D8-D4AA-460D-914C-E6FDF4230E46}" type="presOf" srcId="{2AC2C132-31EC-40F7-94D2-135886DAB61F}" destId="{677FBA61-13D8-477E-81FE-90995014C57E}" srcOrd="0" destOrd="0" presId="urn:microsoft.com/office/officeart/2005/8/layout/hProcess9"/>
    <dgm:cxn modelId="{CEDF7D1B-DC93-4ED8-9B89-78D5B2F5059C}" type="presParOf" srcId="{677FBA61-13D8-477E-81FE-90995014C57E}" destId="{46370E8A-EC98-4AD6-AD2B-96AFDB462EA6}" srcOrd="0" destOrd="0" presId="urn:microsoft.com/office/officeart/2005/8/layout/hProcess9"/>
    <dgm:cxn modelId="{093B8F9F-CDDD-4D22-AC4D-CAEFB0C55062}" type="presParOf" srcId="{677FBA61-13D8-477E-81FE-90995014C57E}" destId="{0DC7CD24-D511-4885-9FEF-EED0B222A142}" srcOrd="1" destOrd="0" presId="urn:microsoft.com/office/officeart/2005/8/layout/hProcess9"/>
    <dgm:cxn modelId="{54AAC11F-C1DE-4E68-B772-9A3B05E6FFA2}" type="presParOf" srcId="{0DC7CD24-D511-4885-9FEF-EED0B222A142}" destId="{3471CA2D-4C09-46E9-B484-BBFE5CEC0033}" srcOrd="0" destOrd="0" presId="urn:microsoft.com/office/officeart/2005/8/layout/hProcess9"/>
    <dgm:cxn modelId="{4E9A998C-B367-4150-A191-64A853C8B9BB}" type="presParOf" srcId="{0DC7CD24-D511-4885-9FEF-EED0B222A142}" destId="{142D9BF5-76B6-49EE-B23C-B177D658DF04}" srcOrd="1" destOrd="0" presId="urn:microsoft.com/office/officeart/2005/8/layout/hProcess9"/>
    <dgm:cxn modelId="{85B54868-868D-417B-BF04-85AC1E0F1158}" type="presParOf" srcId="{0DC7CD24-D511-4885-9FEF-EED0B222A142}" destId="{1E60FEF8-B091-48F0-9004-53383E1327CB}" srcOrd="2" destOrd="0" presId="urn:microsoft.com/office/officeart/2005/8/layout/hProcess9"/>
    <dgm:cxn modelId="{588257C6-D031-4BAC-83D6-91CDCD3B2915}" type="presParOf" srcId="{0DC7CD24-D511-4885-9FEF-EED0B222A142}" destId="{004E9CB2-AC4A-406A-8CA3-FBD404564276}" srcOrd="3" destOrd="0" presId="urn:microsoft.com/office/officeart/2005/8/layout/hProcess9"/>
    <dgm:cxn modelId="{4C9549E1-457C-4920-82CD-810C88CF91B1}" type="presParOf" srcId="{0DC7CD24-D511-4885-9FEF-EED0B222A142}" destId="{4B8A9087-CE0C-4238-8113-4E2D18132C10}" srcOrd="4" destOrd="0" presId="urn:microsoft.com/office/officeart/2005/8/layout/hProcess9"/>
    <dgm:cxn modelId="{C4DE996F-ECD6-4DBB-B745-4F7347310842}" type="presParOf" srcId="{0DC7CD24-D511-4885-9FEF-EED0B222A142}" destId="{017D37E9-6BBA-4DF0-9A89-53FEC46B6A5F}" srcOrd="5" destOrd="0" presId="urn:microsoft.com/office/officeart/2005/8/layout/hProcess9"/>
    <dgm:cxn modelId="{AA21A6DE-92CB-4FA5-81D8-BBC58BB1445C}" type="presParOf" srcId="{0DC7CD24-D511-4885-9FEF-EED0B222A142}" destId="{FF207700-E066-44AC-89CB-784EE68C620D}" srcOrd="6" destOrd="0" presId="urn:microsoft.com/office/officeart/2005/8/layout/hProcess9"/>
    <dgm:cxn modelId="{3821F1F6-6F80-4179-9670-70A4BD51D884}" type="presParOf" srcId="{0DC7CD24-D511-4885-9FEF-EED0B222A142}" destId="{5E6E74A4-4CD8-47A6-B951-0CA9D596873B}" srcOrd="7" destOrd="0" presId="urn:microsoft.com/office/officeart/2005/8/layout/hProcess9"/>
    <dgm:cxn modelId="{C352A5C4-EA1C-4191-AFD8-CE3455CAAEB4}" type="presParOf" srcId="{0DC7CD24-D511-4885-9FEF-EED0B222A142}" destId="{842A06BE-2D6B-4788-8803-3284030B5522}"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70E8A-EC98-4AD6-AD2B-96AFDB462EA6}">
      <dsp:nvSpPr>
        <dsp:cNvPr id="0" name=""/>
        <dsp:cNvSpPr/>
      </dsp:nvSpPr>
      <dsp:spPr>
        <a:xfrm>
          <a:off x="2" y="0"/>
          <a:ext cx="9744071" cy="4064000"/>
        </a:xfrm>
        <a:prstGeom prst="rightArrow">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471CA2D-4C09-46E9-B484-BBFE5CEC0033}">
      <dsp:nvSpPr>
        <dsp:cNvPr id="0" name=""/>
        <dsp:cNvSpPr/>
      </dsp:nvSpPr>
      <dsp:spPr>
        <a:xfrm>
          <a:off x="460033" y="1376395"/>
          <a:ext cx="1457159" cy="1290596"/>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a:ea typeface="+mn-ea"/>
              <a:cs typeface="+mn-cs"/>
            </a:rPr>
            <a:t>IPEDS Data Reviewed</a:t>
          </a:r>
        </a:p>
      </dsp:txBody>
      <dsp:txXfrm>
        <a:off x="523035" y="1439397"/>
        <a:ext cx="1331155" cy="1164592"/>
      </dsp:txXfrm>
    </dsp:sp>
    <dsp:sp modelId="{1E60FEF8-B091-48F0-9004-53383E1327CB}">
      <dsp:nvSpPr>
        <dsp:cNvPr id="0" name=""/>
        <dsp:cNvSpPr/>
      </dsp:nvSpPr>
      <dsp:spPr>
        <a:xfrm>
          <a:off x="2104054" y="1391863"/>
          <a:ext cx="1368525" cy="125966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a:ea typeface="+mn-ea"/>
              <a:cs typeface="+mn-cs"/>
            </a:rPr>
            <a:t>Initial Eligibility Determined</a:t>
          </a:r>
        </a:p>
      </dsp:txBody>
      <dsp:txXfrm>
        <a:off x="2165546" y="1453355"/>
        <a:ext cx="1245541" cy="1136677"/>
      </dsp:txXfrm>
    </dsp:sp>
    <dsp:sp modelId="{4B8A9087-CE0C-4238-8113-4E2D18132C10}">
      <dsp:nvSpPr>
        <dsp:cNvPr id="0" name=""/>
        <dsp:cNvSpPr/>
      </dsp:nvSpPr>
      <dsp:spPr>
        <a:xfrm>
          <a:off x="3649969" y="1420278"/>
          <a:ext cx="1351777" cy="120286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a:ea typeface="+mn-ea"/>
              <a:cs typeface="+mn-cs"/>
            </a:rPr>
            <a:t>If Not Eligible, Waiver Required</a:t>
          </a:r>
        </a:p>
      </dsp:txBody>
      <dsp:txXfrm>
        <a:off x="3708688" y="1478997"/>
        <a:ext cx="1234339" cy="1085424"/>
      </dsp:txXfrm>
    </dsp:sp>
    <dsp:sp modelId="{FF207700-E066-44AC-89CB-784EE68C620D}">
      <dsp:nvSpPr>
        <dsp:cNvPr id="0" name=""/>
        <dsp:cNvSpPr/>
      </dsp:nvSpPr>
      <dsp:spPr>
        <a:xfrm>
          <a:off x="5155331" y="1409964"/>
          <a:ext cx="1491440" cy="122345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a:ea typeface="+mn-ea"/>
              <a:cs typeface="+mn-cs"/>
            </a:rPr>
            <a:t>Waiver Application Reviewed by ED</a:t>
          </a:r>
        </a:p>
      </dsp:txBody>
      <dsp:txXfrm>
        <a:off x="5215055" y="1469688"/>
        <a:ext cx="1371992" cy="1104011"/>
      </dsp:txXfrm>
    </dsp:sp>
    <dsp:sp modelId="{842A06BE-2D6B-4788-8803-3284030B5522}">
      <dsp:nvSpPr>
        <dsp:cNvPr id="0" name=""/>
        <dsp:cNvSpPr/>
      </dsp:nvSpPr>
      <dsp:spPr>
        <a:xfrm>
          <a:off x="6799571" y="1395089"/>
          <a:ext cx="1398383" cy="125320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a:ea typeface="+mn-ea"/>
              <a:cs typeface="+mn-cs"/>
            </a:rPr>
            <a:t>Final Eligibility Determined</a:t>
          </a:r>
        </a:p>
      </dsp:txBody>
      <dsp:txXfrm>
        <a:off x="6860748" y="1456266"/>
        <a:ext cx="1276029" cy="113085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48B7E4-76FF-4F40-91EE-2D6BEF1FDB74}" type="datetimeFigureOut">
              <a:rPr lang="en-US" smtClean="0"/>
              <a:t>9/2/2022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A1785-7F85-44C5-BA85-91CB018682DB}" type="slidenum">
              <a:rPr lang="en-US" smtClean="0"/>
              <a:t>‹#›</a:t>
            </a:fld>
            <a:endParaRPr lang="en-US" dirty="0"/>
          </a:p>
        </p:txBody>
      </p:sp>
    </p:spTree>
    <p:extLst>
      <p:ext uri="{BB962C8B-B14F-4D97-AF65-F5344CB8AC3E}">
        <p14:creationId xmlns:p14="http://schemas.microsoft.com/office/powerpoint/2010/main" val="2501614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E5FAE81D-7115-0542-87D7-935990CE1C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95A580B-EDD4-F147-8CBB-63F118FA22DA}"/>
              </a:ext>
            </a:extLst>
          </p:cNvPr>
          <p:cNvSpPr>
            <a:spLocks noGrp="1"/>
          </p:cNvSpPr>
          <p:nvPr>
            <p:ph type="ctrTitle" hasCustomPrompt="1"/>
          </p:nvPr>
        </p:nvSpPr>
        <p:spPr>
          <a:xfrm>
            <a:off x="3448877" y="1122363"/>
            <a:ext cx="8282609" cy="2387600"/>
          </a:xfrm>
        </p:spPr>
        <p:txBody>
          <a:bodyPr anchor="b">
            <a:normAutofit/>
          </a:bodyPr>
          <a:lstStyle>
            <a:lvl1pPr algn="ctr">
              <a:defRPr sz="4800" b="1" i="0">
                <a:solidFill>
                  <a:srgbClr val="B30838"/>
                </a:solidFill>
                <a:latin typeface="+mn-lt"/>
              </a:defRPr>
            </a:lvl1pPr>
          </a:lstStyle>
          <a:p>
            <a:r>
              <a:rPr lang="en-US" dirty="0"/>
              <a:t>Click to edit title style</a:t>
            </a:r>
          </a:p>
        </p:txBody>
      </p:sp>
      <p:sp>
        <p:nvSpPr>
          <p:cNvPr id="3" name="Subtitle 2">
            <a:extLst>
              <a:ext uri="{FF2B5EF4-FFF2-40B4-BE49-F238E27FC236}">
                <a16:creationId xmlns:a16="http://schemas.microsoft.com/office/drawing/2014/main" id="{BEFE1BA6-0853-1B43-9A1D-FB0EDEAC6EF6}"/>
              </a:ext>
            </a:extLst>
          </p:cNvPr>
          <p:cNvSpPr>
            <a:spLocks noGrp="1"/>
          </p:cNvSpPr>
          <p:nvPr>
            <p:ph type="subTitle" idx="1" hasCustomPrompt="1"/>
          </p:nvPr>
        </p:nvSpPr>
        <p:spPr>
          <a:xfrm>
            <a:off x="3448877" y="3602038"/>
            <a:ext cx="8282609" cy="1655762"/>
          </a:xfrm>
        </p:spPr>
        <p:txBody>
          <a:bodyPr>
            <a:normAutofit/>
          </a:bodyPr>
          <a:lstStyle>
            <a:lvl1pPr marL="0" indent="0" algn="ctr">
              <a:buNone/>
              <a:defRPr sz="2800" b="0" i="0">
                <a:solidFill>
                  <a:srgbClr val="00376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 style</a:t>
            </a:r>
          </a:p>
        </p:txBody>
      </p:sp>
      <p:sp>
        <p:nvSpPr>
          <p:cNvPr id="4" name="Date Placeholder 3">
            <a:extLst>
              <a:ext uri="{FF2B5EF4-FFF2-40B4-BE49-F238E27FC236}">
                <a16:creationId xmlns:a16="http://schemas.microsoft.com/office/drawing/2014/main" id="{5828D4BB-0956-9D4A-9E8E-017185AFDE4E}"/>
              </a:ext>
            </a:extLst>
          </p:cNvPr>
          <p:cNvSpPr>
            <a:spLocks noGrp="1"/>
          </p:cNvSpPr>
          <p:nvPr>
            <p:ph type="dt" sz="half" idx="10"/>
          </p:nvPr>
        </p:nvSpPr>
        <p:spPr>
          <a:xfrm>
            <a:off x="3448877" y="6416675"/>
            <a:ext cx="834888" cy="365125"/>
          </a:xfrm>
        </p:spPr>
        <p:txBody>
          <a:bodyPr/>
          <a:lstStyle/>
          <a:p>
            <a:fld id="{B6D8A8D5-5FB6-D141-97E0-BCF6E6E07EC1}" type="datetimeFigureOut">
              <a:rPr lang="en-US" smtClean="0"/>
              <a:t>9/2/2022</a:t>
            </a:fld>
            <a:endParaRPr lang="en-US" dirty="0"/>
          </a:p>
        </p:txBody>
      </p:sp>
      <p:sp>
        <p:nvSpPr>
          <p:cNvPr id="5" name="Footer Placeholder 4">
            <a:extLst>
              <a:ext uri="{FF2B5EF4-FFF2-40B4-BE49-F238E27FC236}">
                <a16:creationId xmlns:a16="http://schemas.microsoft.com/office/drawing/2014/main" id="{7908B951-B314-5D43-8479-F5999D0B7B5D}"/>
              </a:ext>
            </a:extLst>
          </p:cNvPr>
          <p:cNvSpPr>
            <a:spLocks noGrp="1"/>
          </p:cNvSpPr>
          <p:nvPr>
            <p:ph type="ftr" sz="quarter" idx="11"/>
          </p:nvPr>
        </p:nvSpPr>
        <p:spPr>
          <a:xfrm>
            <a:off x="4661452" y="6416675"/>
            <a:ext cx="4850296" cy="365125"/>
          </a:xfrm>
        </p:spPr>
        <p:txBody>
          <a:bodyPr/>
          <a:lstStyle/>
          <a:p>
            <a:endParaRPr lang="en-US" dirty="0"/>
          </a:p>
        </p:txBody>
      </p:sp>
      <p:sp>
        <p:nvSpPr>
          <p:cNvPr id="6" name="Slide Number Placeholder 5">
            <a:extLst>
              <a:ext uri="{FF2B5EF4-FFF2-40B4-BE49-F238E27FC236}">
                <a16:creationId xmlns:a16="http://schemas.microsoft.com/office/drawing/2014/main" id="{BE3D5273-462A-6D4A-B016-A4E249C4ED69}"/>
              </a:ext>
            </a:extLst>
          </p:cNvPr>
          <p:cNvSpPr>
            <a:spLocks noGrp="1"/>
          </p:cNvSpPr>
          <p:nvPr>
            <p:ph type="sldNum" sz="quarter" idx="12"/>
          </p:nvPr>
        </p:nvSpPr>
        <p:spPr>
          <a:xfrm>
            <a:off x="9929191" y="6416675"/>
            <a:ext cx="748747" cy="365125"/>
          </a:xfrm>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38640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EBA2A-5064-5644-BC3B-812B586C8E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CBBE03-7730-894A-A3C8-9E1F92A894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F86ACB-1C88-D84D-8EF0-D894567A8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C41C06-7354-5B4A-886F-81006E471D63}"/>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6" name="Footer Placeholder 5">
            <a:extLst>
              <a:ext uri="{FF2B5EF4-FFF2-40B4-BE49-F238E27FC236}">
                <a16:creationId xmlns:a16="http://schemas.microsoft.com/office/drawing/2014/main" id="{7FBE9DBF-25C6-EA42-A2D6-EB3459F4AC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F86EFF-0BCF-E44F-879B-C2DD7CA17BB9}"/>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254459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BBDF-5AE1-9F4F-820B-4A42548A25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020547-6D95-734E-B3A3-FD9B9AB0ED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34A9A64-0F01-774B-AEBA-06D06E167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C0EE3F-E6FC-274B-868D-619D24784ACE}"/>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6" name="Footer Placeholder 5">
            <a:extLst>
              <a:ext uri="{FF2B5EF4-FFF2-40B4-BE49-F238E27FC236}">
                <a16:creationId xmlns:a16="http://schemas.microsoft.com/office/drawing/2014/main" id="{9A5777ED-0C10-5C4B-973C-89913B3BE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B271AD-9D6A-A44A-9DCD-7C9862A7CA6B}"/>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3718467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0A68A-8881-9341-875A-393EB8469C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AB0CBA-2D8F-B249-8E1E-4A6CECE4C0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F06066-C435-2741-AD2A-6910F954A70F}"/>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5" name="Footer Placeholder 4">
            <a:extLst>
              <a:ext uri="{FF2B5EF4-FFF2-40B4-BE49-F238E27FC236}">
                <a16:creationId xmlns:a16="http://schemas.microsoft.com/office/drawing/2014/main" id="{A5649556-781A-6945-9068-E3056E3526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C5F8D-FD5A-FA47-A377-091967968E7E}"/>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3817861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525353-7D98-EE48-9B82-B67668401B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E6AEBD-6EB8-0343-80EF-3BD442263A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3E457-E7D9-2145-8537-734E88FE428E}"/>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5" name="Footer Placeholder 4">
            <a:extLst>
              <a:ext uri="{FF2B5EF4-FFF2-40B4-BE49-F238E27FC236}">
                <a16:creationId xmlns:a16="http://schemas.microsoft.com/office/drawing/2014/main" id="{BCFB2E25-6F1E-2E4D-B7DE-83636163B4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D4D327-55F1-D74B-A400-4B513421B591}"/>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3993574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52600"/>
            <a:ext cx="10972800" cy="4373564"/>
          </a:xfrm>
          <a:prstGeom prst="rect">
            <a:avLst/>
          </a:prstGeom>
        </p:spPr>
        <p:txBody>
          <a:bodyPr/>
          <a:lstStyle>
            <a:lvl1pPr>
              <a:defRPr sz="2400" b="1">
                <a:solidFill>
                  <a:srgbClr val="003768"/>
                </a:solidFill>
                <a:latin typeface="Arial" panose="020B0604020202020204" pitchFamily="34" charset="0"/>
                <a:cs typeface="Arial" panose="020B0604020202020204" pitchFamily="34" charset="0"/>
              </a:defRPr>
            </a:lvl1pPr>
            <a:lvl2pPr>
              <a:defRPr sz="2000">
                <a:solidFill>
                  <a:srgbClr val="003768"/>
                </a:solidFill>
                <a:latin typeface="Arial" panose="020B0604020202020204" pitchFamily="34" charset="0"/>
                <a:cs typeface="Arial" panose="020B0604020202020204" pitchFamily="34" charset="0"/>
              </a:defRPr>
            </a:lvl2pPr>
            <a:lvl3pPr>
              <a:defRPr sz="1800">
                <a:solidFill>
                  <a:srgbClr val="003768"/>
                </a:solidFill>
                <a:latin typeface="Arial" panose="020B0604020202020204" pitchFamily="34" charset="0"/>
                <a:cs typeface="Arial" panose="020B0604020202020204" pitchFamily="34" charset="0"/>
              </a:defRPr>
            </a:lvl3pPr>
            <a:lvl4pPr>
              <a:defRPr sz="1600">
                <a:solidFill>
                  <a:srgbClr val="003768"/>
                </a:solidFill>
                <a:latin typeface="Arial" panose="020B0604020202020204" pitchFamily="34" charset="0"/>
                <a:cs typeface="Arial" panose="020B0604020202020204" pitchFamily="34" charset="0"/>
              </a:defRPr>
            </a:lvl4pPr>
            <a:lvl5pPr>
              <a:defRPr sz="1600">
                <a:solidFill>
                  <a:srgbClr val="00376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609600" y="304800"/>
            <a:ext cx="8229600" cy="1066800"/>
          </a:xfrm>
          <a:prstGeom prst="rect">
            <a:avLst/>
          </a:prstGeom>
        </p:spPr>
        <p:txBody>
          <a:bodyPr lIns="0" tIns="0" rIns="0" bIns="0" anchor="b" anchorCtr="0"/>
          <a:lstStyle>
            <a:lvl1pPr algn="l">
              <a:defRPr sz="4400" b="1" i="0">
                <a:solidFill>
                  <a:srgbClr val="003768"/>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77146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609600" y="304799"/>
            <a:ext cx="8991600" cy="1066801"/>
          </a:xfrm>
          <a:prstGeom prst="rect">
            <a:avLst/>
          </a:prstGeom>
        </p:spPr>
        <p:txBody>
          <a:bodyPr lIns="0" tIns="0" rIns="0" bIns="0" anchor="b" anchorCtr="0"/>
          <a:lstStyle>
            <a:lvl1pPr algn="l">
              <a:defRPr sz="4400" b="1" i="0">
                <a:solidFill>
                  <a:srgbClr val="003768"/>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Content Placeholder 2"/>
          <p:cNvSpPr>
            <a:spLocks noGrp="1"/>
          </p:cNvSpPr>
          <p:nvPr>
            <p:ph idx="1"/>
          </p:nvPr>
        </p:nvSpPr>
        <p:spPr>
          <a:xfrm>
            <a:off x="609600" y="1761309"/>
            <a:ext cx="10972800" cy="4373564"/>
          </a:xfrm>
          <a:prstGeom prst="rect">
            <a:avLst/>
          </a:prstGeom>
        </p:spPr>
        <p:txBody>
          <a:bodyPr/>
          <a:lstStyle>
            <a:lvl1pPr>
              <a:defRPr sz="2400" b="1">
                <a:solidFill>
                  <a:srgbClr val="003768"/>
                </a:solidFill>
                <a:latin typeface="Arial" panose="020B0604020202020204" pitchFamily="34" charset="0"/>
                <a:cs typeface="Arial" panose="020B0604020202020204" pitchFamily="34" charset="0"/>
              </a:defRPr>
            </a:lvl1pPr>
            <a:lvl2pPr>
              <a:defRPr sz="2000">
                <a:solidFill>
                  <a:srgbClr val="003768"/>
                </a:solidFill>
                <a:latin typeface="Arial" panose="020B0604020202020204" pitchFamily="34" charset="0"/>
                <a:cs typeface="Arial" panose="020B0604020202020204" pitchFamily="34" charset="0"/>
              </a:defRPr>
            </a:lvl2pPr>
            <a:lvl3pPr>
              <a:defRPr sz="1800">
                <a:solidFill>
                  <a:srgbClr val="003768"/>
                </a:solidFill>
                <a:latin typeface="Arial" panose="020B0604020202020204" pitchFamily="34" charset="0"/>
                <a:cs typeface="Arial" panose="020B0604020202020204" pitchFamily="34" charset="0"/>
              </a:defRPr>
            </a:lvl3pPr>
            <a:lvl4pPr>
              <a:defRPr sz="1600">
                <a:solidFill>
                  <a:srgbClr val="003768"/>
                </a:solidFill>
                <a:latin typeface="Arial" panose="020B0604020202020204" pitchFamily="34" charset="0"/>
                <a:cs typeface="Arial" panose="020B0604020202020204" pitchFamily="34" charset="0"/>
              </a:defRPr>
            </a:lvl4pPr>
            <a:lvl5pPr>
              <a:defRPr sz="1600">
                <a:solidFill>
                  <a:srgbClr val="003768"/>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511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57AF1156-BA60-1F4D-B3F0-571952E716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4174F3E3-3D08-4370-3AD8-6A9933C5FFA9}"/>
              </a:ext>
            </a:extLst>
          </p:cNvPr>
          <p:cNvSpPr/>
          <p:nvPr userDrawn="1"/>
        </p:nvSpPr>
        <p:spPr>
          <a:xfrm rot="5400000">
            <a:off x="631134" y="1218854"/>
            <a:ext cx="16002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D16881-7B0D-6343-972C-BFC13ECE4A70}"/>
              </a:ext>
            </a:extLst>
          </p:cNvPr>
          <p:cNvSpPr>
            <a:spLocks noGrp="1"/>
          </p:cNvSpPr>
          <p:nvPr>
            <p:ph type="title" hasCustomPrompt="1"/>
          </p:nvPr>
        </p:nvSpPr>
        <p:spPr>
          <a:xfrm>
            <a:off x="1335156" y="643420"/>
            <a:ext cx="10542104" cy="1325563"/>
          </a:xfrm>
        </p:spPr>
        <p:txBody>
          <a:bodyPr>
            <a:normAutofit/>
          </a:bodyPr>
          <a:lstStyle>
            <a:lvl1pPr>
              <a:defRPr sz="3200" b="1" i="0">
                <a:solidFill>
                  <a:srgbClr val="B30838"/>
                </a:solidFill>
                <a:latin typeface="+mn-lt"/>
              </a:defRPr>
            </a:lvl1pPr>
          </a:lstStyle>
          <a:p>
            <a:r>
              <a:rPr lang="en-US" dirty="0"/>
              <a:t>Click to edit title style</a:t>
            </a:r>
          </a:p>
        </p:txBody>
      </p:sp>
      <p:sp>
        <p:nvSpPr>
          <p:cNvPr id="3" name="Content Placeholder 2">
            <a:extLst>
              <a:ext uri="{FF2B5EF4-FFF2-40B4-BE49-F238E27FC236}">
                <a16:creationId xmlns:a16="http://schemas.microsoft.com/office/drawing/2014/main" id="{E41E66EF-12E3-BC4C-BCE1-F813E3EE612F}"/>
              </a:ext>
            </a:extLst>
          </p:cNvPr>
          <p:cNvSpPr>
            <a:spLocks noGrp="1"/>
          </p:cNvSpPr>
          <p:nvPr>
            <p:ph idx="1" hasCustomPrompt="1"/>
          </p:nvPr>
        </p:nvSpPr>
        <p:spPr>
          <a:xfrm>
            <a:off x="1431235" y="2286000"/>
            <a:ext cx="10446025" cy="3687417"/>
          </a:xfrm>
        </p:spPr>
        <p:txBody>
          <a:bodyPr/>
          <a:lstStyle>
            <a:lvl1pPr>
              <a:defRPr sz="1800" b="0" i="0">
                <a:solidFill>
                  <a:srgbClr val="002E51"/>
                </a:solidFill>
                <a:latin typeface="+mn-lt"/>
              </a:defRPr>
            </a:lvl1pPr>
            <a:lvl2pPr>
              <a:defRPr sz="1600" b="0" i="0">
                <a:solidFill>
                  <a:srgbClr val="002E51"/>
                </a:solidFill>
                <a:latin typeface="+mn-lt"/>
              </a:defRPr>
            </a:lvl2pPr>
            <a:lvl3pPr>
              <a:defRPr sz="1400" b="0" i="0">
                <a:solidFill>
                  <a:srgbClr val="002E51"/>
                </a:solidFill>
                <a:latin typeface="+mn-lt"/>
              </a:defRPr>
            </a:lvl3pPr>
            <a:lvl4pPr>
              <a:defRPr sz="1400" b="0" i="0">
                <a:solidFill>
                  <a:srgbClr val="002E51"/>
                </a:solidFill>
                <a:latin typeface="+mn-lt"/>
              </a:defRPr>
            </a:lvl4pPr>
            <a:lvl5pPr>
              <a:defRPr sz="1400" b="0" i="0">
                <a:solidFill>
                  <a:srgbClr val="002E51"/>
                </a:solidFill>
                <a:latin typeface="+mn-lt"/>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E9AF78-D304-6543-83F9-1184169F00D8}"/>
              </a:ext>
            </a:extLst>
          </p:cNvPr>
          <p:cNvSpPr>
            <a:spLocks noGrp="1"/>
          </p:cNvSpPr>
          <p:nvPr>
            <p:ph type="dt" sz="half" idx="10"/>
          </p:nvPr>
        </p:nvSpPr>
        <p:spPr>
          <a:xfrm>
            <a:off x="1335156" y="6356350"/>
            <a:ext cx="1179444" cy="365125"/>
          </a:xfrm>
        </p:spPr>
        <p:txBody>
          <a:bodyPr/>
          <a:lstStyle/>
          <a:p>
            <a:fld id="{B6D8A8D5-5FB6-D141-97E0-BCF6E6E07EC1}" type="datetimeFigureOut">
              <a:rPr lang="en-US" smtClean="0"/>
              <a:t>9/2/2022</a:t>
            </a:fld>
            <a:endParaRPr lang="en-US"/>
          </a:p>
        </p:txBody>
      </p:sp>
      <p:sp>
        <p:nvSpPr>
          <p:cNvPr id="5" name="Footer Placeholder 4">
            <a:extLst>
              <a:ext uri="{FF2B5EF4-FFF2-40B4-BE49-F238E27FC236}">
                <a16:creationId xmlns:a16="http://schemas.microsoft.com/office/drawing/2014/main" id="{7A21B477-6F54-134A-B96D-AC90B8C19E20}"/>
              </a:ext>
            </a:extLst>
          </p:cNvPr>
          <p:cNvSpPr>
            <a:spLocks noGrp="1"/>
          </p:cNvSpPr>
          <p:nvPr>
            <p:ph type="ftr" sz="quarter" idx="11"/>
          </p:nvPr>
        </p:nvSpPr>
        <p:spPr>
          <a:xfrm>
            <a:off x="3061252" y="6356350"/>
            <a:ext cx="6245087" cy="365125"/>
          </a:xfrm>
        </p:spPr>
        <p:txBody>
          <a:bodyPr/>
          <a:lstStyle/>
          <a:p>
            <a:endParaRPr lang="en-US" dirty="0"/>
          </a:p>
        </p:txBody>
      </p:sp>
      <p:sp>
        <p:nvSpPr>
          <p:cNvPr id="7" name="Rectangle 6">
            <a:extLst>
              <a:ext uri="{FF2B5EF4-FFF2-40B4-BE49-F238E27FC236}">
                <a16:creationId xmlns:a16="http://schemas.microsoft.com/office/drawing/2014/main" id="{EFF5E2F9-CD97-DCC4-F480-4A062A2853C8}"/>
              </a:ext>
            </a:extLst>
          </p:cNvPr>
          <p:cNvSpPr/>
          <p:nvPr userDrawn="1"/>
        </p:nvSpPr>
        <p:spPr>
          <a:xfrm>
            <a:off x="10287000" y="6356350"/>
            <a:ext cx="16002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58378508-85D3-9B42-BEF1-CB0C4BA5FC43}"/>
              </a:ext>
            </a:extLst>
          </p:cNvPr>
          <p:cNvSpPr>
            <a:spLocks noGrp="1"/>
          </p:cNvSpPr>
          <p:nvPr>
            <p:ph type="sldNum" sz="quarter" idx="12"/>
          </p:nvPr>
        </p:nvSpPr>
        <p:spPr>
          <a:xfrm>
            <a:off x="9849678" y="6356350"/>
            <a:ext cx="974035" cy="365125"/>
          </a:xfrm>
        </p:spPr>
        <p:txBody>
          <a:bodyPr/>
          <a:lstStyle/>
          <a:p>
            <a:fld id="{3785FCFC-7593-A04F-8620-568B5C032FC0}" type="slidenum">
              <a:rPr lang="en-US" smtClean="0"/>
              <a:t>‹#›</a:t>
            </a:fld>
            <a:endParaRPr lang="en-US" dirty="0"/>
          </a:p>
        </p:txBody>
      </p:sp>
      <p:sp>
        <p:nvSpPr>
          <p:cNvPr id="10" name="Rectangle 9">
            <a:extLst>
              <a:ext uri="{FF2B5EF4-FFF2-40B4-BE49-F238E27FC236}">
                <a16:creationId xmlns:a16="http://schemas.microsoft.com/office/drawing/2014/main" id="{B2843A9B-55A0-9EB0-DCBE-4C05B58F3E3D}"/>
              </a:ext>
            </a:extLst>
          </p:cNvPr>
          <p:cNvSpPr/>
          <p:nvPr userDrawn="1"/>
        </p:nvSpPr>
        <p:spPr>
          <a:xfrm rot="5400000">
            <a:off x="281609" y="6356351"/>
            <a:ext cx="365124"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3802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8" name="Picture 17" descr="Background pattern&#10;&#10;Description automatically generated">
            <a:extLst>
              <a:ext uri="{FF2B5EF4-FFF2-40B4-BE49-F238E27FC236}">
                <a16:creationId xmlns:a16="http://schemas.microsoft.com/office/drawing/2014/main" id="{AE499DEA-B235-F44D-9E0A-CD4931A48783}"/>
              </a:ext>
            </a:extLst>
          </p:cNvPr>
          <p:cNvPicPr>
            <a:picLocks noChangeAspect="1"/>
          </p:cNvPicPr>
          <p:nvPr/>
        </p:nvPicPr>
        <p:blipFill>
          <a:blip r:embed="rId2"/>
          <a:stretch>
            <a:fillRect/>
          </a:stretch>
        </p:blipFill>
        <p:spPr>
          <a:xfrm>
            <a:off x="0" y="0"/>
            <a:ext cx="12192000" cy="6858000"/>
          </a:xfrm>
          <a:prstGeom prst="rect">
            <a:avLst/>
          </a:prstGeom>
        </p:spPr>
      </p:pic>
      <p:sp>
        <p:nvSpPr>
          <p:cNvPr id="4" name="Date Placeholder 3">
            <a:extLst>
              <a:ext uri="{FF2B5EF4-FFF2-40B4-BE49-F238E27FC236}">
                <a16:creationId xmlns:a16="http://schemas.microsoft.com/office/drawing/2014/main" id="{EF89ECBA-4B1C-4D47-903E-4936782EF79F}"/>
              </a:ext>
            </a:extLst>
          </p:cNvPr>
          <p:cNvSpPr>
            <a:spLocks noGrp="1"/>
          </p:cNvSpPr>
          <p:nvPr>
            <p:ph type="dt" sz="half" idx="10"/>
          </p:nvPr>
        </p:nvSpPr>
        <p:spPr>
          <a:xfrm>
            <a:off x="735496" y="6356350"/>
            <a:ext cx="964095" cy="365125"/>
          </a:xfrm>
        </p:spPr>
        <p:txBody>
          <a:bodyPr/>
          <a:lstStyle/>
          <a:p>
            <a:fld id="{B6D8A8D5-5FB6-D141-97E0-BCF6E6E07EC1}" type="datetimeFigureOut">
              <a:rPr lang="en-US" smtClean="0"/>
              <a:t>9/2/2022</a:t>
            </a:fld>
            <a:endParaRPr lang="en-US"/>
          </a:p>
        </p:txBody>
      </p:sp>
      <p:sp>
        <p:nvSpPr>
          <p:cNvPr id="5" name="Footer Placeholder 4">
            <a:extLst>
              <a:ext uri="{FF2B5EF4-FFF2-40B4-BE49-F238E27FC236}">
                <a16:creationId xmlns:a16="http://schemas.microsoft.com/office/drawing/2014/main" id="{66981091-54C9-684F-95A4-B9358339F85B}"/>
              </a:ext>
            </a:extLst>
          </p:cNvPr>
          <p:cNvSpPr>
            <a:spLocks noGrp="1"/>
          </p:cNvSpPr>
          <p:nvPr>
            <p:ph type="ftr" sz="quarter" idx="11"/>
          </p:nvPr>
        </p:nvSpPr>
        <p:spPr>
          <a:xfrm>
            <a:off x="1977887" y="6356350"/>
            <a:ext cx="5734878" cy="365125"/>
          </a:xfrm>
        </p:spPr>
        <p:txBody>
          <a:bodyPr/>
          <a:lstStyle/>
          <a:p>
            <a:endParaRPr lang="en-US" dirty="0"/>
          </a:p>
        </p:txBody>
      </p:sp>
      <p:sp>
        <p:nvSpPr>
          <p:cNvPr id="6" name="Slide Number Placeholder 5">
            <a:extLst>
              <a:ext uri="{FF2B5EF4-FFF2-40B4-BE49-F238E27FC236}">
                <a16:creationId xmlns:a16="http://schemas.microsoft.com/office/drawing/2014/main" id="{66C8D00A-1233-584F-8D25-234BB28A4410}"/>
              </a:ext>
            </a:extLst>
          </p:cNvPr>
          <p:cNvSpPr>
            <a:spLocks noGrp="1"/>
          </p:cNvSpPr>
          <p:nvPr>
            <p:ph type="sldNum" sz="quarter" idx="12"/>
          </p:nvPr>
        </p:nvSpPr>
        <p:spPr>
          <a:xfrm>
            <a:off x="7991061" y="6356350"/>
            <a:ext cx="735496" cy="365125"/>
          </a:xfrm>
        </p:spPr>
        <p:txBody>
          <a:bodyPr/>
          <a:lstStyle/>
          <a:p>
            <a:fld id="{3785FCFC-7593-A04F-8620-568B5C032FC0}" type="slidenum">
              <a:rPr lang="en-US" smtClean="0"/>
              <a:t>‹#›</a:t>
            </a:fld>
            <a:endParaRPr lang="en-US"/>
          </a:p>
        </p:txBody>
      </p:sp>
      <p:sp>
        <p:nvSpPr>
          <p:cNvPr id="11" name="Title 1">
            <a:extLst>
              <a:ext uri="{FF2B5EF4-FFF2-40B4-BE49-F238E27FC236}">
                <a16:creationId xmlns:a16="http://schemas.microsoft.com/office/drawing/2014/main" id="{B5896CCE-9DF2-8948-B4FD-468DFFA7C4F8}"/>
              </a:ext>
            </a:extLst>
          </p:cNvPr>
          <p:cNvSpPr>
            <a:spLocks noGrp="1"/>
          </p:cNvSpPr>
          <p:nvPr>
            <p:ph type="ctrTitle" hasCustomPrompt="1"/>
          </p:nvPr>
        </p:nvSpPr>
        <p:spPr>
          <a:xfrm>
            <a:off x="735496" y="1619320"/>
            <a:ext cx="7991061" cy="2387600"/>
          </a:xfrm>
        </p:spPr>
        <p:txBody>
          <a:bodyPr anchor="b">
            <a:normAutofit/>
          </a:bodyPr>
          <a:lstStyle>
            <a:lvl1pPr algn="ctr">
              <a:defRPr sz="4800" b="1" i="0">
                <a:solidFill>
                  <a:schemeClr val="bg1"/>
                </a:solidFill>
                <a:latin typeface="+mn-lt"/>
              </a:defRPr>
            </a:lvl1pPr>
          </a:lstStyle>
          <a:p>
            <a:r>
              <a:rPr lang="en-US" dirty="0"/>
              <a:t>Click to edit title style</a:t>
            </a:r>
          </a:p>
        </p:txBody>
      </p:sp>
      <p:sp>
        <p:nvSpPr>
          <p:cNvPr id="12" name="Subtitle 2">
            <a:extLst>
              <a:ext uri="{FF2B5EF4-FFF2-40B4-BE49-F238E27FC236}">
                <a16:creationId xmlns:a16="http://schemas.microsoft.com/office/drawing/2014/main" id="{2353C35C-1353-7443-8773-4203E2E639BB}"/>
              </a:ext>
            </a:extLst>
          </p:cNvPr>
          <p:cNvSpPr>
            <a:spLocks noGrp="1"/>
          </p:cNvSpPr>
          <p:nvPr>
            <p:ph type="subTitle" idx="1" hasCustomPrompt="1"/>
          </p:nvPr>
        </p:nvSpPr>
        <p:spPr>
          <a:xfrm>
            <a:off x="735496" y="4098995"/>
            <a:ext cx="7991061" cy="1655762"/>
          </a:xfrm>
        </p:spPr>
        <p:txBody>
          <a:bodyPr>
            <a:normAutofit/>
          </a:bodyPr>
          <a:lstStyle>
            <a:lvl1pPr marL="0" indent="0" algn="ctr">
              <a:buNone/>
              <a:defRPr sz="2800" b="0" i="0">
                <a:solidFill>
                  <a:srgbClr val="ECC28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 style</a:t>
            </a:r>
          </a:p>
        </p:txBody>
      </p:sp>
    </p:spTree>
    <p:extLst>
      <p:ext uri="{BB962C8B-B14F-4D97-AF65-F5344CB8AC3E}">
        <p14:creationId xmlns:p14="http://schemas.microsoft.com/office/powerpoint/2010/main" val="406412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72C3AB4C-8A9E-0D4B-8AA3-765C7F2F23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Date Placeholder 3">
            <a:extLst>
              <a:ext uri="{FF2B5EF4-FFF2-40B4-BE49-F238E27FC236}">
                <a16:creationId xmlns:a16="http://schemas.microsoft.com/office/drawing/2014/main" id="{344FEA28-67AB-964E-A769-7E4FDC0DB9E9}"/>
              </a:ext>
            </a:extLst>
          </p:cNvPr>
          <p:cNvSpPr>
            <a:spLocks noGrp="1"/>
          </p:cNvSpPr>
          <p:nvPr>
            <p:ph type="dt" sz="half" idx="10"/>
          </p:nvPr>
        </p:nvSpPr>
        <p:spPr>
          <a:xfrm>
            <a:off x="1335156" y="6356350"/>
            <a:ext cx="1179444" cy="365125"/>
          </a:xfrm>
        </p:spPr>
        <p:txBody>
          <a:bodyPr/>
          <a:lstStyle/>
          <a:p>
            <a:fld id="{B6D8A8D5-5FB6-D141-97E0-BCF6E6E07EC1}" type="datetimeFigureOut">
              <a:rPr lang="en-US" smtClean="0"/>
              <a:t>9/2/2022</a:t>
            </a:fld>
            <a:endParaRPr lang="en-US"/>
          </a:p>
        </p:txBody>
      </p:sp>
      <p:sp>
        <p:nvSpPr>
          <p:cNvPr id="14" name="Footer Placeholder 4">
            <a:extLst>
              <a:ext uri="{FF2B5EF4-FFF2-40B4-BE49-F238E27FC236}">
                <a16:creationId xmlns:a16="http://schemas.microsoft.com/office/drawing/2014/main" id="{FCE921DF-4A22-044E-97E9-F810D7EB0732}"/>
              </a:ext>
            </a:extLst>
          </p:cNvPr>
          <p:cNvSpPr>
            <a:spLocks noGrp="1"/>
          </p:cNvSpPr>
          <p:nvPr>
            <p:ph type="ftr" sz="quarter" idx="11"/>
          </p:nvPr>
        </p:nvSpPr>
        <p:spPr>
          <a:xfrm>
            <a:off x="3061252" y="6356350"/>
            <a:ext cx="6245087" cy="365125"/>
          </a:xfrm>
        </p:spPr>
        <p:txBody>
          <a:bodyPr/>
          <a:lstStyle/>
          <a:p>
            <a:endParaRPr lang="en-US" dirty="0"/>
          </a:p>
        </p:txBody>
      </p:sp>
      <p:sp>
        <p:nvSpPr>
          <p:cNvPr id="15" name="Slide Number Placeholder 5">
            <a:extLst>
              <a:ext uri="{FF2B5EF4-FFF2-40B4-BE49-F238E27FC236}">
                <a16:creationId xmlns:a16="http://schemas.microsoft.com/office/drawing/2014/main" id="{2E6E4D9A-143A-B544-B442-A16C04C01798}"/>
              </a:ext>
            </a:extLst>
          </p:cNvPr>
          <p:cNvSpPr>
            <a:spLocks noGrp="1"/>
          </p:cNvSpPr>
          <p:nvPr>
            <p:ph type="sldNum" sz="quarter" idx="12"/>
          </p:nvPr>
        </p:nvSpPr>
        <p:spPr>
          <a:xfrm>
            <a:off x="9849678" y="6356350"/>
            <a:ext cx="974035" cy="365125"/>
          </a:xfrm>
        </p:spPr>
        <p:txBody>
          <a:bodyPr/>
          <a:lstStyle/>
          <a:p>
            <a:fld id="{3785FCFC-7593-A04F-8620-568B5C032FC0}" type="slidenum">
              <a:rPr lang="en-US" smtClean="0"/>
              <a:t>‹#›</a:t>
            </a:fld>
            <a:endParaRPr lang="en-US" dirty="0"/>
          </a:p>
        </p:txBody>
      </p:sp>
      <p:sp>
        <p:nvSpPr>
          <p:cNvPr id="16" name="Title 1">
            <a:extLst>
              <a:ext uri="{FF2B5EF4-FFF2-40B4-BE49-F238E27FC236}">
                <a16:creationId xmlns:a16="http://schemas.microsoft.com/office/drawing/2014/main" id="{3162B5B3-D78C-FC4E-9DF7-12F594AF45A8}"/>
              </a:ext>
            </a:extLst>
          </p:cNvPr>
          <p:cNvSpPr>
            <a:spLocks noGrp="1"/>
          </p:cNvSpPr>
          <p:nvPr>
            <p:ph type="title" hasCustomPrompt="1"/>
          </p:nvPr>
        </p:nvSpPr>
        <p:spPr>
          <a:xfrm>
            <a:off x="1335156" y="643420"/>
            <a:ext cx="10515600" cy="1325563"/>
          </a:xfrm>
        </p:spPr>
        <p:txBody>
          <a:bodyPr>
            <a:normAutofit/>
          </a:bodyPr>
          <a:lstStyle>
            <a:lvl1pPr>
              <a:defRPr sz="3200" b="1" i="0">
                <a:solidFill>
                  <a:srgbClr val="F1C585"/>
                </a:solidFill>
                <a:latin typeface="+mn-lt"/>
              </a:defRPr>
            </a:lvl1pPr>
          </a:lstStyle>
          <a:p>
            <a:r>
              <a:rPr lang="en-US" dirty="0"/>
              <a:t>Click to edit title style</a:t>
            </a:r>
          </a:p>
        </p:txBody>
      </p:sp>
      <p:sp>
        <p:nvSpPr>
          <p:cNvPr id="19" name="Content Placeholder 2">
            <a:extLst>
              <a:ext uri="{FF2B5EF4-FFF2-40B4-BE49-F238E27FC236}">
                <a16:creationId xmlns:a16="http://schemas.microsoft.com/office/drawing/2014/main" id="{0F6715C6-83CF-2B42-9BA9-C6F1150BFD75}"/>
              </a:ext>
            </a:extLst>
          </p:cNvPr>
          <p:cNvSpPr>
            <a:spLocks noGrp="1"/>
          </p:cNvSpPr>
          <p:nvPr>
            <p:ph idx="13" hasCustomPrompt="1"/>
          </p:nvPr>
        </p:nvSpPr>
        <p:spPr>
          <a:xfrm>
            <a:off x="1371600" y="2286000"/>
            <a:ext cx="5145156" cy="3687417"/>
          </a:xfrm>
        </p:spPr>
        <p:txBody>
          <a:bodyPr/>
          <a:lstStyle>
            <a:lvl1pPr>
              <a:defRPr sz="1800" b="0" i="0">
                <a:solidFill>
                  <a:schemeClr val="bg1"/>
                </a:solidFill>
                <a:latin typeface="+mn-lt"/>
              </a:defRPr>
            </a:lvl1pPr>
            <a:lvl2pPr>
              <a:defRPr sz="1600" b="0" i="0">
                <a:solidFill>
                  <a:schemeClr val="bg1"/>
                </a:solidFill>
                <a:latin typeface="+mn-lt"/>
              </a:defRPr>
            </a:lvl2pPr>
            <a:lvl3pPr>
              <a:defRPr sz="1400" b="0" i="0">
                <a:solidFill>
                  <a:schemeClr val="bg1"/>
                </a:solidFill>
                <a:latin typeface="+mn-lt"/>
              </a:defRPr>
            </a:lvl3pPr>
            <a:lvl4pPr>
              <a:defRPr sz="1400" b="0" i="0">
                <a:solidFill>
                  <a:schemeClr val="bg1"/>
                </a:solidFill>
                <a:latin typeface="+mn-lt"/>
              </a:defRPr>
            </a:lvl4pPr>
            <a:lvl5pPr>
              <a:defRPr sz="1400" b="0" i="0">
                <a:solidFill>
                  <a:schemeClr val="bg1"/>
                </a:solidFill>
                <a:latin typeface="+mn-lt"/>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6F24CAEA-141E-BB43-BCF9-67AE7506117B}"/>
              </a:ext>
            </a:extLst>
          </p:cNvPr>
          <p:cNvSpPr>
            <a:spLocks noGrp="1"/>
          </p:cNvSpPr>
          <p:nvPr>
            <p:ph idx="14" hasCustomPrompt="1"/>
          </p:nvPr>
        </p:nvSpPr>
        <p:spPr>
          <a:xfrm>
            <a:off x="6652590" y="2286000"/>
            <a:ext cx="5198166" cy="3687417"/>
          </a:xfrm>
        </p:spPr>
        <p:txBody>
          <a:bodyPr/>
          <a:lstStyle>
            <a:lvl1pPr>
              <a:defRPr sz="1800" b="0" i="0">
                <a:solidFill>
                  <a:schemeClr val="bg1"/>
                </a:solidFill>
                <a:latin typeface="+mn-lt"/>
              </a:defRPr>
            </a:lvl1pPr>
            <a:lvl2pPr>
              <a:defRPr sz="1600" b="0" i="0">
                <a:solidFill>
                  <a:schemeClr val="bg1"/>
                </a:solidFill>
                <a:latin typeface="+mn-lt"/>
              </a:defRPr>
            </a:lvl2pPr>
            <a:lvl3pPr>
              <a:defRPr sz="1400" b="0" i="0">
                <a:solidFill>
                  <a:schemeClr val="bg1"/>
                </a:solidFill>
                <a:latin typeface="+mn-lt"/>
              </a:defRPr>
            </a:lvl3pPr>
            <a:lvl4pPr>
              <a:defRPr sz="1400" b="0" i="0">
                <a:solidFill>
                  <a:schemeClr val="bg1"/>
                </a:solidFill>
                <a:latin typeface="+mn-lt"/>
              </a:defRPr>
            </a:lvl4pPr>
            <a:lvl5pPr>
              <a:defRPr sz="1400" b="0" i="0">
                <a:solidFill>
                  <a:schemeClr val="bg1"/>
                </a:solidFill>
                <a:latin typeface="+mn-lt"/>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406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989F817-079D-1D4D-8664-38FBB1B3ED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F886D9BC-BAEA-1647-AF42-B45003665BAD}"/>
              </a:ext>
            </a:extLst>
          </p:cNvPr>
          <p:cNvSpPr>
            <a:spLocks noGrp="1"/>
          </p:cNvSpPr>
          <p:nvPr>
            <p:ph type="body" idx="1" hasCustomPrompt="1"/>
          </p:nvPr>
        </p:nvSpPr>
        <p:spPr>
          <a:xfrm>
            <a:off x="1391607" y="1969397"/>
            <a:ext cx="5134467" cy="823912"/>
          </a:xfrm>
        </p:spPr>
        <p:txBody>
          <a:bodyPr anchor="b">
            <a:normAutofit/>
          </a:bodyPr>
          <a:lstStyle>
            <a:lvl1pPr marL="0" indent="0">
              <a:buNone/>
              <a:defRPr sz="2000" b="1" i="0">
                <a:solidFill>
                  <a:srgbClr val="ECC28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styles</a:t>
            </a:r>
          </a:p>
        </p:txBody>
      </p:sp>
      <p:sp>
        <p:nvSpPr>
          <p:cNvPr id="5" name="Text Placeholder 4">
            <a:extLst>
              <a:ext uri="{FF2B5EF4-FFF2-40B4-BE49-F238E27FC236}">
                <a16:creationId xmlns:a16="http://schemas.microsoft.com/office/drawing/2014/main" id="{7BD63220-A190-6846-AA15-947E1E93CF4C}"/>
              </a:ext>
            </a:extLst>
          </p:cNvPr>
          <p:cNvSpPr>
            <a:spLocks noGrp="1"/>
          </p:cNvSpPr>
          <p:nvPr>
            <p:ph type="body" sz="quarter" idx="3" hasCustomPrompt="1"/>
          </p:nvPr>
        </p:nvSpPr>
        <p:spPr>
          <a:xfrm>
            <a:off x="6700699" y="1969397"/>
            <a:ext cx="5183188" cy="823912"/>
          </a:xfrm>
        </p:spPr>
        <p:txBody>
          <a:bodyPr anchor="b">
            <a:normAutofit/>
          </a:bodyPr>
          <a:lstStyle>
            <a:lvl1pPr marL="0" indent="0">
              <a:buNone/>
              <a:defRPr lang="en-US" sz="2000" b="1" i="0" kern="1200" dirty="0" smtClean="0">
                <a:solidFill>
                  <a:srgbClr val="ECC283"/>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styles</a:t>
            </a:r>
          </a:p>
        </p:txBody>
      </p:sp>
      <p:sp>
        <p:nvSpPr>
          <p:cNvPr id="10" name="Date Placeholder 3">
            <a:extLst>
              <a:ext uri="{FF2B5EF4-FFF2-40B4-BE49-F238E27FC236}">
                <a16:creationId xmlns:a16="http://schemas.microsoft.com/office/drawing/2014/main" id="{58360CC3-0EFE-2741-AAF9-A60D3079D3A7}"/>
              </a:ext>
            </a:extLst>
          </p:cNvPr>
          <p:cNvSpPr>
            <a:spLocks noGrp="1"/>
          </p:cNvSpPr>
          <p:nvPr>
            <p:ph type="dt" sz="half" idx="10"/>
          </p:nvPr>
        </p:nvSpPr>
        <p:spPr>
          <a:xfrm>
            <a:off x="1335156" y="6356350"/>
            <a:ext cx="1179444" cy="365125"/>
          </a:xfrm>
        </p:spPr>
        <p:txBody>
          <a:bodyPr/>
          <a:lstStyle/>
          <a:p>
            <a:fld id="{B6D8A8D5-5FB6-D141-97E0-BCF6E6E07EC1}" type="datetimeFigureOut">
              <a:rPr lang="en-US" smtClean="0"/>
              <a:t>9/2/2022</a:t>
            </a:fld>
            <a:endParaRPr lang="en-US"/>
          </a:p>
        </p:txBody>
      </p:sp>
      <p:sp>
        <p:nvSpPr>
          <p:cNvPr id="11" name="Footer Placeholder 4">
            <a:extLst>
              <a:ext uri="{FF2B5EF4-FFF2-40B4-BE49-F238E27FC236}">
                <a16:creationId xmlns:a16="http://schemas.microsoft.com/office/drawing/2014/main" id="{9141BD62-DF25-EF41-ADEF-06047E966097}"/>
              </a:ext>
            </a:extLst>
          </p:cNvPr>
          <p:cNvSpPr>
            <a:spLocks noGrp="1"/>
          </p:cNvSpPr>
          <p:nvPr>
            <p:ph type="ftr" sz="quarter" idx="11"/>
          </p:nvPr>
        </p:nvSpPr>
        <p:spPr>
          <a:xfrm>
            <a:off x="3061252" y="6356350"/>
            <a:ext cx="6245087" cy="365125"/>
          </a:xfrm>
        </p:spPr>
        <p:txBody>
          <a:bodyPr/>
          <a:lstStyle/>
          <a:p>
            <a:endParaRPr lang="en-US" dirty="0"/>
          </a:p>
        </p:txBody>
      </p:sp>
      <p:sp>
        <p:nvSpPr>
          <p:cNvPr id="12" name="Slide Number Placeholder 5">
            <a:extLst>
              <a:ext uri="{FF2B5EF4-FFF2-40B4-BE49-F238E27FC236}">
                <a16:creationId xmlns:a16="http://schemas.microsoft.com/office/drawing/2014/main" id="{9F804F57-D40F-6648-903A-D0948B7A87B6}"/>
              </a:ext>
            </a:extLst>
          </p:cNvPr>
          <p:cNvSpPr>
            <a:spLocks noGrp="1"/>
          </p:cNvSpPr>
          <p:nvPr>
            <p:ph type="sldNum" sz="quarter" idx="12"/>
          </p:nvPr>
        </p:nvSpPr>
        <p:spPr>
          <a:xfrm>
            <a:off x="9849678" y="6356350"/>
            <a:ext cx="974035" cy="365125"/>
          </a:xfrm>
        </p:spPr>
        <p:txBody>
          <a:bodyPr/>
          <a:lstStyle/>
          <a:p>
            <a:fld id="{3785FCFC-7593-A04F-8620-568B5C032FC0}" type="slidenum">
              <a:rPr lang="en-US" smtClean="0"/>
              <a:t>‹#›</a:t>
            </a:fld>
            <a:endParaRPr lang="en-US" dirty="0"/>
          </a:p>
        </p:txBody>
      </p:sp>
      <p:sp>
        <p:nvSpPr>
          <p:cNvPr id="18" name="Title 1">
            <a:extLst>
              <a:ext uri="{FF2B5EF4-FFF2-40B4-BE49-F238E27FC236}">
                <a16:creationId xmlns:a16="http://schemas.microsoft.com/office/drawing/2014/main" id="{6059FECC-71BC-9347-A74C-778A8FD4D702}"/>
              </a:ext>
            </a:extLst>
          </p:cNvPr>
          <p:cNvSpPr>
            <a:spLocks noGrp="1"/>
          </p:cNvSpPr>
          <p:nvPr>
            <p:ph type="title" hasCustomPrompt="1"/>
          </p:nvPr>
        </p:nvSpPr>
        <p:spPr>
          <a:xfrm>
            <a:off x="1335155" y="643420"/>
            <a:ext cx="10548731" cy="1325563"/>
          </a:xfrm>
        </p:spPr>
        <p:txBody>
          <a:bodyPr>
            <a:normAutofit/>
          </a:bodyPr>
          <a:lstStyle>
            <a:lvl1pPr>
              <a:defRPr sz="3200" b="1" i="0">
                <a:solidFill>
                  <a:schemeClr val="bg1"/>
                </a:solidFill>
                <a:latin typeface="+mn-lt"/>
              </a:defRPr>
            </a:lvl1pPr>
          </a:lstStyle>
          <a:p>
            <a:r>
              <a:rPr lang="en-US" dirty="0"/>
              <a:t>Click to edit title style</a:t>
            </a:r>
          </a:p>
        </p:txBody>
      </p:sp>
      <p:sp>
        <p:nvSpPr>
          <p:cNvPr id="20" name="Content Placeholder 2">
            <a:extLst>
              <a:ext uri="{FF2B5EF4-FFF2-40B4-BE49-F238E27FC236}">
                <a16:creationId xmlns:a16="http://schemas.microsoft.com/office/drawing/2014/main" id="{1B1DAC5F-7333-F44A-AD14-3E9E1A57702E}"/>
              </a:ext>
            </a:extLst>
          </p:cNvPr>
          <p:cNvSpPr>
            <a:spLocks noGrp="1"/>
          </p:cNvSpPr>
          <p:nvPr>
            <p:ph idx="14" hasCustomPrompt="1"/>
          </p:nvPr>
        </p:nvSpPr>
        <p:spPr>
          <a:xfrm>
            <a:off x="6652590" y="2823599"/>
            <a:ext cx="5198166" cy="3149818"/>
          </a:xfrm>
        </p:spPr>
        <p:txBody>
          <a:bodyPr/>
          <a:lstStyle>
            <a:lvl1pPr>
              <a:defRPr sz="1800" b="0" i="0">
                <a:solidFill>
                  <a:schemeClr val="bg1"/>
                </a:solidFill>
                <a:latin typeface="+mn-lt"/>
              </a:defRPr>
            </a:lvl1pPr>
            <a:lvl2pPr>
              <a:defRPr sz="1600" b="0" i="0">
                <a:solidFill>
                  <a:schemeClr val="bg1"/>
                </a:solidFill>
                <a:latin typeface="+mn-lt"/>
              </a:defRPr>
            </a:lvl2pPr>
            <a:lvl3pPr>
              <a:defRPr sz="1400" b="0" i="0">
                <a:solidFill>
                  <a:schemeClr val="bg1"/>
                </a:solidFill>
                <a:latin typeface="+mn-lt"/>
              </a:defRPr>
            </a:lvl3pPr>
            <a:lvl4pPr>
              <a:defRPr sz="1400" b="0" i="0">
                <a:solidFill>
                  <a:schemeClr val="bg1"/>
                </a:solidFill>
                <a:latin typeface="+mn-lt"/>
              </a:defRPr>
            </a:lvl4pPr>
            <a:lvl5pPr>
              <a:defRPr sz="1400" b="0" i="0">
                <a:solidFill>
                  <a:schemeClr val="bg1"/>
                </a:solidFill>
                <a:latin typeface="+mn-lt"/>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9421DF1C-415A-9041-ACE1-C3FE9F3DC4F3}"/>
              </a:ext>
            </a:extLst>
          </p:cNvPr>
          <p:cNvSpPr>
            <a:spLocks noGrp="1"/>
          </p:cNvSpPr>
          <p:nvPr>
            <p:ph idx="15" hasCustomPrompt="1"/>
          </p:nvPr>
        </p:nvSpPr>
        <p:spPr>
          <a:xfrm>
            <a:off x="1371600" y="2823599"/>
            <a:ext cx="5174663" cy="3149818"/>
          </a:xfrm>
        </p:spPr>
        <p:txBody>
          <a:bodyPr/>
          <a:lstStyle>
            <a:lvl1pPr>
              <a:defRPr sz="1800" b="0" i="0">
                <a:solidFill>
                  <a:schemeClr val="bg1"/>
                </a:solidFill>
                <a:latin typeface="+mn-lt"/>
              </a:defRPr>
            </a:lvl1pPr>
            <a:lvl2pPr>
              <a:defRPr sz="1600" b="0" i="0">
                <a:solidFill>
                  <a:schemeClr val="bg1"/>
                </a:solidFill>
                <a:latin typeface="+mn-lt"/>
              </a:defRPr>
            </a:lvl2pPr>
            <a:lvl3pPr>
              <a:defRPr sz="1400" b="0" i="0">
                <a:solidFill>
                  <a:schemeClr val="bg1"/>
                </a:solidFill>
                <a:latin typeface="+mn-lt"/>
              </a:defRPr>
            </a:lvl3pPr>
            <a:lvl4pPr>
              <a:defRPr sz="1400" b="0" i="0">
                <a:solidFill>
                  <a:schemeClr val="bg1"/>
                </a:solidFill>
                <a:latin typeface="+mn-lt"/>
              </a:defRPr>
            </a:lvl4pPr>
            <a:lvl5pPr>
              <a:defRPr sz="1400" b="0" i="0">
                <a:solidFill>
                  <a:schemeClr val="bg1"/>
                </a:solidFill>
                <a:latin typeface="+mn-lt"/>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9040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descr="Background pattern&#10;&#10;Description automatically generated with medium confidence">
            <a:extLst>
              <a:ext uri="{FF2B5EF4-FFF2-40B4-BE49-F238E27FC236}">
                <a16:creationId xmlns:a16="http://schemas.microsoft.com/office/drawing/2014/main" id="{5A670FFA-5E5C-F54D-9B7E-8A0C6BBEBC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78546509-4DE7-F247-BF67-96E17B2B9524}"/>
              </a:ext>
            </a:extLst>
          </p:cNvPr>
          <p:cNvSpPr>
            <a:spLocks noGrp="1"/>
          </p:cNvSpPr>
          <p:nvPr>
            <p:ph type="title" hasCustomPrompt="1"/>
          </p:nvPr>
        </p:nvSpPr>
        <p:spPr>
          <a:xfrm>
            <a:off x="1335156" y="643420"/>
            <a:ext cx="7659758" cy="1325563"/>
          </a:xfrm>
        </p:spPr>
        <p:txBody>
          <a:bodyPr>
            <a:normAutofit/>
          </a:bodyPr>
          <a:lstStyle>
            <a:lvl1pPr>
              <a:defRPr sz="3200" b="1" i="0">
                <a:solidFill>
                  <a:schemeClr val="bg1"/>
                </a:solidFill>
                <a:latin typeface="+mn-lt"/>
              </a:defRPr>
            </a:lvl1pPr>
          </a:lstStyle>
          <a:p>
            <a:r>
              <a:rPr lang="en-US" dirty="0"/>
              <a:t>Click to edit title style</a:t>
            </a:r>
          </a:p>
        </p:txBody>
      </p:sp>
      <p:sp>
        <p:nvSpPr>
          <p:cNvPr id="13" name="Date Placeholder 3">
            <a:extLst>
              <a:ext uri="{FF2B5EF4-FFF2-40B4-BE49-F238E27FC236}">
                <a16:creationId xmlns:a16="http://schemas.microsoft.com/office/drawing/2014/main" id="{B46CC7C5-8401-1045-9B34-635BDFD1E083}"/>
              </a:ext>
            </a:extLst>
          </p:cNvPr>
          <p:cNvSpPr>
            <a:spLocks noGrp="1"/>
          </p:cNvSpPr>
          <p:nvPr>
            <p:ph type="dt" sz="half" idx="10"/>
          </p:nvPr>
        </p:nvSpPr>
        <p:spPr>
          <a:xfrm>
            <a:off x="1335156" y="6356350"/>
            <a:ext cx="1179444" cy="365125"/>
          </a:xfrm>
        </p:spPr>
        <p:txBody>
          <a:bodyPr/>
          <a:lstStyle/>
          <a:p>
            <a:fld id="{B6D8A8D5-5FB6-D141-97E0-BCF6E6E07EC1}" type="datetimeFigureOut">
              <a:rPr lang="en-US" smtClean="0"/>
              <a:t>9/2/2022</a:t>
            </a:fld>
            <a:endParaRPr lang="en-US"/>
          </a:p>
        </p:txBody>
      </p:sp>
      <p:sp>
        <p:nvSpPr>
          <p:cNvPr id="14" name="Footer Placeholder 4">
            <a:extLst>
              <a:ext uri="{FF2B5EF4-FFF2-40B4-BE49-F238E27FC236}">
                <a16:creationId xmlns:a16="http://schemas.microsoft.com/office/drawing/2014/main" id="{517337C2-3792-A841-9092-4447B9374657}"/>
              </a:ext>
            </a:extLst>
          </p:cNvPr>
          <p:cNvSpPr>
            <a:spLocks noGrp="1"/>
          </p:cNvSpPr>
          <p:nvPr>
            <p:ph type="ftr" sz="quarter" idx="11"/>
          </p:nvPr>
        </p:nvSpPr>
        <p:spPr>
          <a:xfrm>
            <a:off x="3061252" y="6356350"/>
            <a:ext cx="6245087" cy="365125"/>
          </a:xfrm>
        </p:spPr>
        <p:txBody>
          <a:bodyPr/>
          <a:lstStyle/>
          <a:p>
            <a:endParaRPr lang="en-US" dirty="0"/>
          </a:p>
        </p:txBody>
      </p:sp>
      <p:sp>
        <p:nvSpPr>
          <p:cNvPr id="15" name="Slide Number Placeholder 5">
            <a:extLst>
              <a:ext uri="{FF2B5EF4-FFF2-40B4-BE49-F238E27FC236}">
                <a16:creationId xmlns:a16="http://schemas.microsoft.com/office/drawing/2014/main" id="{48A3F554-2F41-D840-A690-3C8EEB801FA3}"/>
              </a:ext>
            </a:extLst>
          </p:cNvPr>
          <p:cNvSpPr>
            <a:spLocks noGrp="1"/>
          </p:cNvSpPr>
          <p:nvPr>
            <p:ph type="sldNum" sz="quarter" idx="12"/>
          </p:nvPr>
        </p:nvSpPr>
        <p:spPr>
          <a:xfrm>
            <a:off x="9849678" y="6356350"/>
            <a:ext cx="974035" cy="365125"/>
          </a:xfrm>
        </p:spPr>
        <p:txBody>
          <a:bodyPr/>
          <a:lstStyle/>
          <a:p>
            <a:fld id="{3785FCFC-7593-A04F-8620-568B5C032FC0}" type="slidenum">
              <a:rPr lang="en-US" smtClean="0"/>
              <a:t>‹#›</a:t>
            </a:fld>
            <a:endParaRPr lang="en-US" dirty="0"/>
          </a:p>
        </p:txBody>
      </p:sp>
    </p:spTree>
    <p:extLst>
      <p:ext uri="{BB962C8B-B14F-4D97-AF65-F5344CB8AC3E}">
        <p14:creationId xmlns:p14="http://schemas.microsoft.com/office/powerpoint/2010/main" val="3619711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pic>
        <p:nvPicPr>
          <p:cNvPr id="4" name="Picture 3" descr="Shape&#10;&#10;Description automatically generated with low confidence">
            <a:extLst>
              <a:ext uri="{FF2B5EF4-FFF2-40B4-BE49-F238E27FC236}">
                <a16:creationId xmlns:a16="http://schemas.microsoft.com/office/drawing/2014/main" id="{CD95D2BC-C8E9-9048-9AE7-CDAA5FC097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78546509-4DE7-F247-BF67-96E17B2B9524}"/>
              </a:ext>
            </a:extLst>
          </p:cNvPr>
          <p:cNvSpPr>
            <a:spLocks noGrp="1"/>
          </p:cNvSpPr>
          <p:nvPr>
            <p:ph type="title" hasCustomPrompt="1"/>
          </p:nvPr>
        </p:nvSpPr>
        <p:spPr>
          <a:xfrm>
            <a:off x="1335156" y="643420"/>
            <a:ext cx="7659758" cy="1325563"/>
          </a:xfrm>
        </p:spPr>
        <p:txBody>
          <a:bodyPr>
            <a:normAutofit/>
          </a:bodyPr>
          <a:lstStyle>
            <a:lvl1pPr>
              <a:defRPr sz="3200" b="1" i="0">
                <a:solidFill>
                  <a:srgbClr val="B30838"/>
                </a:solidFill>
                <a:latin typeface="+mn-lt"/>
              </a:defRPr>
            </a:lvl1pPr>
          </a:lstStyle>
          <a:p>
            <a:r>
              <a:rPr lang="en-US" dirty="0"/>
              <a:t>Click to edit title style</a:t>
            </a:r>
          </a:p>
        </p:txBody>
      </p:sp>
      <p:sp>
        <p:nvSpPr>
          <p:cNvPr id="13" name="Date Placeholder 3">
            <a:extLst>
              <a:ext uri="{FF2B5EF4-FFF2-40B4-BE49-F238E27FC236}">
                <a16:creationId xmlns:a16="http://schemas.microsoft.com/office/drawing/2014/main" id="{B46CC7C5-8401-1045-9B34-635BDFD1E083}"/>
              </a:ext>
            </a:extLst>
          </p:cNvPr>
          <p:cNvSpPr>
            <a:spLocks noGrp="1"/>
          </p:cNvSpPr>
          <p:nvPr>
            <p:ph type="dt" sz="half" idx="10"/>
          </p:nvPr>
        </p:nvSpPr>
        <p:spPr>
          <a:xfrm>
            <a:off x="1335156" y="6356350"/>
            <a:ext cx="1179444" cy="365125"/>
          </a:xfrm>
        </p:spPr>
        <p:txBody>
          <a:bodyPr/>
          <a:lstStyle/>
          <a:p>
            <a:fld id="{B6D8A8D5-5FB6-D141-97E0-BCF6E6E07EC1}" type="datetimeFigureOut">
              <a:rPr lang="en-US" smtClean="0"/>
              <a:t>9/2/2022</a:t>
            </a:fld>
            <a:endParaRPr lang="en-US"/>
          </a:p>
        </p:txBody>
      </p:sp>
      <p:sp>
        <p:nvSpPr>
          <p:cNvPr id="14" name="Footer Placeholder 4">
            <a:extLst>
              <a:ext uri="{FF2B5EF4-FFF2-40B4-BE49-F238E27FC236}">
                <a16:creationId xmlns:a16="http://schemas.microsoft.com/office/drawing/2014/main" id="{517337C2-3792-A841-9092-4447B9374657}"/>
              </a:ext>
            </a:extLst>
          </p:cNvPr>
          <p:cNvSpPr>
            <a:spLocks noGrp="1"/>
          </p:cNvSpPr>
          <p:nvPr>
            <p:ph type="ftr" sz="quarter" idx="11"/>
          </p:nvPr>
        </p:nvSpPr>
        <p:spPr>
          <a:xfrm>
            <a:off x="3061252" y="6356350"/>
            <a:ext cx="6245087" cy="365125"/>
          </a:xfrm>
        </p:spPr>
        <p:txBody>
          <a:bodyPr/>
          <a:lstStyle/>
          <a:p>
            <a:endParaRPr lang="en-US"/>
          </a:p>
        </p:txBody>
      </p:sp>
      <p:sp>
        <p:nvSpPr>
          <p:cNvPr id="2" name="Rectangle 1">
            <a:extLst>
              <a:ext uri="{FF2B5EF4-FFF2-40B4-BE49-F238E27FC236}">
                <a16:creationId xmlns:a16="http://schemas.microsoft.com/office/drawing/2014/main" id="{50DDA39A-A06D-CE8E-A6F1-41F7F0C58BC2}"/>
              </a:ext>
            </a:extLst>
          </p:cNvPr>
          <p:cNvSpPr/>
          <p:nvPr userDrawn="1"/>
        </p:nvSpPr>
        <p:spPr>
          <a:xfrm>
            <a:off x="10287000" y="6356350"/>
            <a:ext cx="16002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48A3F554-2F41-D840-A690-3C8EEB801FA3}"/>
              </a:ext>
            </a:extLst>
          </p:cNvPr>
          <p:cNvSpPr>
            <a:spLocks noGrp="1"/>
          </p:cNvSpPr>
          <p:nvPr>
            <p:ph type="sldNum" sz="quarter" idx="12"/>
          </p:nvPr>
        </p:nvSpPr>
        <p:spPr>
          <a:xfrm>
            <a:off x="9849678" y="6356350"/>
            <a:ext cx="974035" cy="365125"/>
          </a:xfrm>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1371504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Logo, company name&#10;&#10;Description automatically generated">
            <a:extLst>
              <a:ext uri="{FF2B5EF4-FFF2-40B4-BE49-F238E27FC236}">
                <a16:creationId xmlns:a16="http://schemas.microsoft.com/office/drawing/2014/main" id="{8686F630-15EF-6E4F-B3BB-CA7C54290C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61586995-57F9-8F43-A5BF-8C377DF9004C}"/>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3" name="Footer Placeholder 2">
            <a:extLst>
              <a:ext uri="{FF2B5EF4-FFF2-40B4-BE49-F238E27FC236}">
                <a16:creationId xmlns:a16="http://schemas.microsoft.com/office/drawing/2014/main" id="{E88DB121-B493-4C49-A6AD-36C5775527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286524-8436-C447-BD54-62CA6D0A67E1}"/>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196004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54DF7457-423C-C44E-BA45-4A7924ECE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61586995-57F9-8F43-A5BF-8C377DF9004C}"/>
              </a:ext>
            </a:extLst>
          </p:cNvPr>
          <p:cNvSpPr>
            <a:spLocks noGrp="1"/>
          </p:cNvSpPr>
          <p:nvPr>
            <p:ph type="dt" sz="half" idx="10"/>
          </p:nvPr>
        </p:nvSpPr>
        <p:spPr/>
        <p:txBody>
          <a:bodyPr/>
          <a:lstStyle/>
          <a:p>
            <a:fld id="{B6D8A8D5-5FB6-D141-97E0-BCF6E6E07EC1}" type="datetimeFigureOut">
              <a:rPr lang="en-US" smtClean="0"/>
              <a:t>9/2/2022</a:t>
            </a:fld>
            <a:endParaRPr lang="en-US"/>
          </a:p>
        </p:txBody>
      </p:sp>
      <p:sp>
        <p:nvSpPr>
          <p:cNvPr id="3" name="Footer Placeholder 2">
            <a:extLst>
              <a:ext uri="{FF2B5EF4-FFF2-40B4-BE49-F238E27FC236}">
                <a16:creationId xmlns:a16="http://schemas.microsoft.com/office/drawing/2014/main" id="{E88DB121-B493-4C49-A6AD-36C5775527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286524-8436-C447-BD54-62CA6D0A67E1}"/>
              </a:ext>
            </a:extLst>
          </p:cNvPr>
          <p:cNvSpPr>
            <a:spLocks noGrp="1"/>
          </p:cNvSpPr>
          <p:nvPr>
            <p:ph type="sldNum" sz="quarter" idx="12"/>
          </p:nvPr>
        </p:nvSpPr>
        <p:spPr/>
        <p:txBody>
          <a:bodyPr/>
          <a:lstStyle/>
          <a:p>
            <a:fld id="{3785FCFC-7593-A04F-8620-568B5C032FC0}" type="slidenum">
              <a:rPr lang="en-US" smtClean="0"/>
              <a:t>‹#›</a:t>
            </a:fld>
            <a:endParaRPr lang="en-US"/>
          </a:p>
        </p:txBody>
      </p:sp>
    </p:spTree>
    <p:extLst>
      <p:ext uri="{BB962C8B-B14F-4D97-AF65-F5344CB8AC3E}">
        <p14:creationId xmlns:p14="http://schemas.microsoft.com/office/powerpoint/2010/main" val="3869366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A6EAF2-EA6A-EA42-B4AE-4EF799E2E1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D40F2D-271E-444C-B26A-8AF90F5D3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39CD94-AA07-BC48-A56C-5BC83EE47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D8A8D5-5FB6-D141-97E0-BCF6E6E07EC1}" type="datetimeFigureOut">
              <a:rPr lang="en-US" smtClean="0"/>
              <a:t>9/2/2022</a:t>
            </a:fld>
            <a:endParaRPr lang="en-US"/>
          </a:p>
        </p:txBody>
      </p:sp>
      <p:sp>
        <p:nvSpPr>
          <p:cNvPr id="5" name="Footer Placeholder 4">
            <a:extLst>
              <a:ext uri="{FF2B5EF4-FFF2-40B4-BE49-F238E27FC236}">
                <a16:creationId xmlns:a16="http://schemas.microsoft.com/office/drawing/2014/main" id="{B6CB71F1-E75A-D84B-A3AA-3446BC4973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FA09FC-57D5-7C4D-81A4-45FD830661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5FCFC-7593-A04F-8620-568B5C032FC0}" type="slidenum">
              <a:rPr lang="en-US" smtClean="0"/>
              <a:t>‹#›</a:t>
            </a:fld>
            <a:endParaRPr lang="en-US"/>
          </a:p>
        </p:txBody>
      </p:sp>
    </p:spTree>
    <p:extLst>
      <p:ext uri="{BB962C8B-B14F-4D97-AF65-F5344CB8AC3E}">
        <p14:creationId xmlns:p14="http://schemas.microsoft.com/office/powerpoint/2010/main" val="359783902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91" r:id="rId9"/>
    <p:sldLayoutId id="2147483687" r:id="rId10"/>
    <p:sldLayoutId id="2147483688" r:id="rId11"/>
    <p:sldLayoutId id="2147483689" r:id="rId12"/>
    <p:sldLayoutId id="2147483690" r:id="rId13"/>
    <p:sldLayoutId id="2147483664" r:id="rId14"/>
    <p:sldLayoutId id="2147483665"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2.jp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9400C-716D-5D43-A9BA-73473EF5B9F5}"/>
              </a:ext>
            </a:extLst>
          </p:cNvPr>
          <p:cNvSpPr>
            <a:spLocks noGrp="1"/>
          </p:cNvSpPr>
          <p:nvPr>
            <p:ph type="ctrTitle"/>
          </p:nvPr>
        </p:nvSpPr>
        <p:spPr>
          <a:xfrm>
            <a:off x="1066800" y="2057400"/>
            <a:ext cx="7991061" cy="2387600"/>
          </a:xfrm>
        </p:spPr>
        <p:txBody>
          <a:bodyPr>
            <a:normAutofit fontScale="90000"/>
          </a:bodyPr>
          <a:lstStyle/>
          <a:p>
            <a:pPr lvl="0" defTabSz="457200">
              <a:lnSpc>
                <a:spcPct val="100000"/>
              </a:lnSpc>
              <a:spcBef>
                <a:spcPts val="1176"/>
              </a:spcBef>
              <a:defRPr/>
            </a:pPr>
            <a:r>
              <a:rPr lang="en-US" sz="6700" dirty="0">
                <a:latin typeface="Arial" panose="020B0604020202020204" pitchFamily="34" charset="0"/>
                <a:cs typeface="Arial" panose="020B0604020202020204" pitchFamily="34" charset="0"/>
              </a:rPr>
              <a:t>Title III and V Eligibility</a:t>
            </a:r>
            <a:br>
              <a:rPr lang="en-US" dirty="0">
                <a:solidFill>
                  <a:srgbClr val="003768"/>
                </a:solidFill>
                <a:latin typeface="Arial"/>
                <a:cs typeface="Arial"/>
              </a:rPr>
            </a:br>
            <a:br>
              <a:rPr lang="en-US" sz="900" dirty="0">
                <a:solidFill>
                  <a:srgbClr val="003768"/>
                </a:solidFill>
                <a:latin typeface="Arial"/>
                <a:cs typeface="Arial"/>
              </a:rPr>
            </a:br>
            <a:endParaRPr lang="en-US" dirty="0"/>
          </a:p>
        </p:txBody>
      </p:sp>
    </p:spTree>
    <p:extLst>
      <p:ext uri="{BB962C8B-B14F-4D97-AF65-F5344CB8AC3E}">
        <p14:creationId xmlns:p14="http://schemas.microsoft.com/office/powerpoint/2010/main" val="349080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B0A4FA-38B6-4343-9323-FB9B2DA7A7AB}"/>
              </a:ext>
            </a:extLst>
          </p:cNvPr>
          <p:cNvSpPr>
            <a:spLocks noGrp="1"/>
          </p:cNvSpPr>
          <p:nvPr>
            <p:ph type="title"/>
          </p:nvPr>
        </p:nvSpPr>
        <p:spPr/>
        <p:txBody>
          <a:bodyPr>
            <a:normAutofit/>
          </a:bodyPr>
          <a:lstStyle/>
          <a:p>
            <a:pPr lvl="0" defTabSz="457200">
              <a:lnSpc>
                <a:spcPct val="100000"/>
              </a:lnSpc>
              <a:defRPr/>
            </a:pPr>
            <a:r>
              <a:rPr lang="en-US" sz="4400" dirty="0">
                <a:solidFill>
                  <a:srgbClr val="003768"/>
                </a:solidFill>
                <a:latin typeface="Arial"/>
                <a:ea typeface="+mn-ea"/>
                <a:cs typeface="Arial"/>
              </a:rPr>
              <a:t>Why We Need Your Help</a:t>
            </a:r>
            <a:endParaRPr lang="en-US" dirty="0">
              <a:latin typeface="+mn-lt"/>
            </a:endParaRPr>
          </a:p>
        </p:txBody>
      </p:sp>
      <p:sp>
        <p:nvSpPr>
          <p:cNvPr id="5" name="Content Placeholder 4">
            <a:extLst>
              <a:ext uri="{FF2B5EF4-FFF2-40B4-BE49-F238E27FC236}">
                <a16:creationId xmlns:a16="http://schemas.microsoft.com/office/drawing/2014/main" id="{C4271DE1-1E9D-7041-9DD0-59F451187D86}"/>
              </a:ext>
            </a:extLst>
          </p:cNvPr>
          <p:cNvSpPr>
            <a:spLocks noGrp="1"/>
          </p:cNvSpPr>
          <p:nvPr>
            <p:ph idx="1"/>
          </p:nvPr>
        </p:nvSpPr>
        <p:spPr/>
        <p:txBody>
          <a:bodyPr/>
          <a:lstStyle/>
          <a:p>
            <a:pPr marL="0" lvl="0" indent="0" defTabSz="457200">
              <a:lnSpc>
                <a:spcPct val="100000"/>
              </a:lnSpc>
              <a:spcBef>
                <a:spcPts val="1176"/>
              </a:spcBef>
              <a:buNone/>
              <a:defRPr/>
            </a:pPr>
            <a:r>
              <a:rPr lang="en-US" sz="2800" b="1" dirty="0">
                <a:solidFill>
                  <a:schemeClr val="accent1">
                    <a:lumMod val="50000"/>
                  </a:schemeClr>
                </a:solidFill>
                <a:latin typeface="+mj-lt"/>
                <a:cs typeface="Arial"/>
              </a:rPr>
              <a:t>You are the EXPERTS </a:t>
            </a:r>
            <a:r>
              <a:rPr lang="en-US" sz="2800" b="1" dirty="0">
                <a:solidFill>
                  <a:schemeClr val="accent1">
                    <a:lumMod val="50000"/>
                  </a:schemeClr>
                </a:solidFill>
                <a:latin typeface="+mj-lt"/>
              </a:rPr>
              <a:t>who can</a:t>
            </a:r>
            <a:r>
              <a:rPr lang="en-US" sz="2800" b="1" dirty="0">
                <a:solidFill>
                  <a:schemeClr val="accent1">
                    <a:lumMod val="50000"/>
                  </a:schemeClr>
                </a:solidFill>
                <a:latin typeface="+mj-lt"/>
                <a:cs typeface="Arial"/>
              </a:rPr>
              <a:t> ensure that the waiver application incorporates ALL college services and programs targeted to Hispanic students. </a:t>
            </a:r>
          </a:p>
          <a:p>
            <a:endParaRPr lang="en-US" dirty="0">
              <a:latin typeface="+mn-lt"/>
            </a:endParaRPr>
          </a:p>
        </p:txBody>
      </p:sp>
      <p:grpSp>
        <p:nvGrpSpPr>
          <p:cNvPr id="6" name="Group 5">
            <a:extLst>
              <a:ext uri="{FF2B5EF4-FFF2-40B4-BE49-F238E27FC236}">
                <a16:creationId xmlns:a16="http://schemas.microsoft.com/office/drawing/2014/main" id="{F134F166-2947-4F02-B179-70D0514DDBB7}"/>
              </a:ext>
            </a:extLst>
          </p:cNvPr>
          <p:cNvGrpSpPr/>
          <p:nvPr/>
        </p:nvGrpSpPr>
        <p:grpSpPr>
          <a:xfrm>
            <a:off x="3083323" y="4495800"/>
            <a:ext cx="6025353" cy="1261884"/>
            <a:chOff x="2347028" y="4649373"/>
            <a:chExt cx="5805409" cy="1323439"/>
          </a:xfrm>
        </p:grpSpPr>
        <p:sp>
          <p:nvSpPr>
            <p:cNvPr id="7" name="TextBox 6">
              <a:extLst>
                <a:ext uri="{FF2B5EF4-FFF2-40B4-BE49-F238E27FC236}">
                  <a16:creationId xmlns:a16="http://schemas.microsoft.com/office/drawing/2014/main" id="{39C92364-4236-4FD5-9217-30C5778FA781}"/>
                </a:ext>
              </a:extLst>
            </p:cNvPr>
            <p:cNvSpPr txBox="1"/>
            <p:nvPr/>
          </p:nvSpPr>
          <p:spPr>
            <a:xfrm>
              <a:off x="2347028" y="4926372"/>
              <a:ext cx="2478156" cy="76944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B30838"/>
                  </a:solidFill>
                  <a:effectLst/>
                  <a:uLnTx/>
                  <a:uFillTx/>
                </a:rPr>
                <a:t>DETAILS</a:t>
              </a:r>
            </a:p>
          </p:txBody>
        </p:sp>
        <p:sp>
          <p:nvSpPr>
            <p:cNvPr id="8" name="TextBox 7">
              <a:extLst>
                <a:ext uri="{FF2B5EF4-FFF2-40B4-BE49-F238E27FC236}">
                  <a16:creationId xmlns:a16="http://schemas.microsoft.com/office/drawing/2014/main" id="{66DD09EF-43EA-4D8C-91B1-F56C9912C515}"/>
                </a:ext>
              </a:extLst>
            </p:cNvPr>
            <p:cNvSpPr txBox="1"/>
            <p:nvPr/>
          </p:nvSpPr>
          <p:spPr>
            <a:xfrm>
              <a:off x="4397642" y="4649373"/>
              <a:ext cx="1093624" cy="1323439"/>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8000" b="1" i="0" u="none" strike="noStrike" kern="0" cap="none" spc="0" normalizeH="0" baseline="0" noProof="0" dirty="0">
                  <a:ln>
                    <a:noFill/>
                  </a:ln>
                  <a:solidFill>
                    <a:srgbClr val="B30838"/>
                  </a:solidFill>
                  <a:effectLst/>
                  <a:uLnTx/>
                  <a:uFillTx/>
                </a:rPr>
                <a:t>=</a:t>
              </a:r>
            </a:p>
          </p:txBody>
        </p:sp>
        <p:sp>
          <p:nvSpPr>
            <p:cNvPr id="9" name="TextBox 8">
              <a:extLst>
                <a:ext uri="{FF2B5EF4-FFF2-40B4-BE49-F238E27FC236}">
                  <a16:creationId xmlns:a16="http://schemas.microsoft.com/office/drawing/2014/main" id="{40DF655E-9D96-4FAC-9812-92C31F453180}"/>
                </a:ext>
              </a:extLst>
            </p:cNvPr>
            <p:cNvSpPr txBox="1"/>
            <p:nvPr/>
          </p:nvSpPr>
          <p:spPr>
            <a:xfrm>
              <a:off x="5252726" y="4710928"/>
              <a:ext cx="2899711" cy="1200329"/>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B30838"/>
                  </a:solidFill>
                  <a:effectLst/>
                  <a:uLnTx/>
                  <a:uFillTx/>
                </a:rPr>
                <a:t>Competitive Application</a:t>
              </a:r>
            </a:p>
          </p:txBody>
        </p:sp>
      </p:grpSp>
    </p:spTree>
    <p:extLst>
      <p:ext uri="{BB962C8B-B14F-4D97-AF65-F5344CB8AC3E}">
        <p14:creationId xmlns:p14="http://schemas.microsoft.com/office/powerpoint/2010/main" val="264919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B0A4FA-38B6-4343-9323-FB9B2DA7A7AB}"/>
              </a:ext>
            </a:extLst>
          </p:cNvPr>
          <p:cNvSpPr>
            <a:spLocks noGrp="1"/>
          </p:cNvSpPr>
          <p:nvPr>
            <p:ph type="title"/>
          </p:nvPr>
        </p:nvSpPr>
        <p:spPr>
          <a:xfrm>
            <a:off x="3657600" y="896364"/>
            <a:ext cx="5715000" cy="1032980"/>
          </a:xfrm>
        </p:spPr>
        <p:txBody>
          <a:bodyPr>
            <a:normAutofit fontScale="90000"/>
          </a:bodyPr>
          <a:lstStyle/>
          <a:p>
            <a:pPr defTabSz="457200">
              <a:lnSpc>
                <a:spcPct val="100000"/>
              </a:lnSpc>
              <a:defRPr/>
            </a:pPr>
            <a:r>
              <a:rPr lang="en-US" sz="4900" dirty="0">
                <a:solidFill>
                  <a:srgbClr val="003768"/>
                </a:solidFill>
                <a:latin typeface="Arial"/>
                <a:cs typeface="Arial"/>
              </a:rPr>
              <a:t>TEAM APPROACH</a:t>
            </a:r>
            <a:br>
              <a:rPr lang="en-US" dirty="0">
                <a:solidFill>
                  <a:srgbClr val="FF0000"/>
                </a:solidFill>
                <a:latin typeface="Arial"/>
                <a:cs typeface="Arial"/>
              </a:rPr>
            </a:br>
            <a:endParaRPr lang="en-US" dirty="0">
              <a:latin typeface="+mn-lt"/>
            </a:endParaRPr>
          </a:p>
        </p:txBody>
      </p:sp>
      <p:sp>
        <p:nvSpPr>
          <p:cNvPr id="10" name="Content Placeholder 9">
            <a:extLst>
              <a:ext uri="{FF2B5EF4-FFF2-40B4-BE49-F238E27FC236}">
                <a16:creationId xmlns:a16="http://schemas.microsoft.com/office/drawing/2014/main" id="{276DC22B-0563-41B2-A251-25174FDDAAD1}"/>
              </a:ext>
            </a:extLst>
          </p:cNvPr>
          <p:cNvSpPr>
            <a:spLocks noGrp="1"/>
          </p:cNvSpPr>
          <p:nvPr>
            <p:ph idx="1"/>
          </p:nvPr>
        </p:nvSpPr>
        <p:spPr>
          <a:xfrm>
            <a:off x="1431925" y="2286000"/>
            <a:ext cx="10445750" cy="2246769"/>
          </a:xfrm>
          <a:prstGeom prst="rect">
            <a:avLst/>
          </a:prstGeom>
        </p:spPr>
        <p:txBody>
          <a:bodyPr>
            <a:spAutoFit/>
          </a:bodyPr>
          <a:lstStyle/>
          <a:p>
            <a:pPr marL="0" marR="0" lvl="1" indent="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4F81BD">
                    <a:lumMod val="50000"/>
                  </a:srgbClr>
                </a:solidFill>
                <a:effectLst/>
                <a:uLnTx/>
                <a:uFillTx/>
              </a:rPr>
              <a:t>  </a:t>
            </a:r>
            <a:r>
              <a:rPr kumimoji="0" lang="en-US" sz="2800" b="1" i="0" u="none" strike="noStrike" kern="0" cap="none" spc="0" normalizeH="0" baseline="0" noProof="0" dirty="0">
                <a:ln>
                  <a:noFill/>
                </a:ln>
                <a:solidFill>
                  <a:srgbClr val="4F81BD">
                    <a:lumMod val="50000"/>
                  </a:srgbClr>
                </a:solidFill>
                <a:effectLst/>
                <a:uLnTx/>
                <a:uFillTx/>
              </a:rPr>
              <a:t>Transfer Centers</a:t>
            </a:r>
          </a:p>
          <a:p>
            <a:pPr marL="0" marR="0" lvl="1" indent="0" defTabSz="4572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rgbClr val="4F81BD">
                  <a:lumMod val="50000"/>
                </a:srgbClr>
              </a:solidFill>
              <a:effectLst/>
              <a:uLnTx/>
              <a:uFillTx/>
            </a:endParaRPr>
          </a:p>
          <a:p>
            <a:pPr marL="0" marR="0" lvl="1" indent="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4F81BD">
                    <a:lumMod val="50000"/>
                  </a:srgbClr>
                </a:solidFill>
                <a:effectLst/>
                <a:uLnTx/>
                <a:uFillTx/>
              </a:rPr>
              <a:t>  Admissions/Outreach</a:t>
            </a:r>
          </a:p>
          <a:p>
            <a:pPr marL="0" marR="0" lvl="1" indent="0" defTabSz="4572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rgbClr val="4F81BD">
                  <a:lumMod val="50000"/>
                </a:srgbClr>
              </a:solidFill>
              <a:effectLst/>
              <a:uLnTx/>
              <a:uFillTx/>
            </a:endParaRPr>
          </a:p>
          <a:p>
            <a:pPr marL="0" marR="0" lvl="1" indent="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4F81BD">
                    <a:lumMod val="50000"/>
                  </a:srgbClr>
                </a:solidFill>
                <a:effectLst/>
                <a:uLnTx/>
                <a:uFillTx/>
              </a:rPr>
              <a:t> Human Resources</a:t>
            </a:r>
          </a:p>
        </p:txBody>
      </p:sp>
      <p:sp>
        <p:nvSpPr>
          <p:cNvPr id="11" name="TextBox 10">
            <a:extLst>
              <a:ext uri="{FF2B5EF4-FFF2-40B4-BE49-F238E27FC236}">
                <a16:creationId xmlns:a16="http://schemas.microsoft.com/office/drawing/2014/main" id="{77441682-B719-4F35-8EC0-8A97F7C9FFE3}"/>
              </a:ext>
            </a:extLst>
          </p:cNvPr>
          <p:cNvSpPr txBox="1"/>
          <p:nvPr/>
        </p:nvSpPr>
        <p:spPr>
          <a:xfrm>
            <a:off x="6248400" y="2286000"/>
            <a:ext cx="4406348" cy="1815882"/>
          </a:xfrm>
          <a:prstGeom prst="rect">
            <a:avLst/>
          </a:prstGeom>
          <a:noFill/>
        </p:spPr>
        <p:txBody>
          <a:bodyPr wrap="square" rtlCol="0">
            <a:spAutoFit/>
          </a:bodyPr>
          <a:lstStyle/>
          <a:p>
            <a:pPr marL="0" marR="0" lvl="1" indent="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4F81BD">
                    <a:lumMod val="50000"/>
                  </a:srgbClr>
                </a:solidFill>
                <a:effectLst/>
                <a:uLnTx/>
                <a:uFillTx/>
              </a:rPr>
              <a:t>  </a:t>
            </a:r>
            <a:r>
              <a:rPr kumimoji="0" lang="en-US" sz="2800" b="1" i="0" u="none" strike="noStrike" kern="0" cap="none" spc="0" normalizeH="0" baseline="0" noProof="0" dirty="0">
                <a:ln>
                  <a:noFill/>
                </a:ln>
                <a:solidFill>
                  <a:srgbClr val="4F81BD">
                    <a:lumMod val="50000"/>
                  </a:srgbClr>
                </a:solidFill>
                <a:effectLst/>
                <a:uLnTx/>
                <a:uFillTx/>
              </a:rPr>
              <a:t>Advising/Counseling</a:t>
            </a:r>
          </a:p>
          <a:p>
            <a:pPr marL="0" marR="0" lvl="1" indent="0" defTabSz="4572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rgbClr val="4F81BD">
                  <a:lumMod val="50000"/>
                </a:srgbClr>
              </a:solidFill>
              <a:effectLst/>
              <a:uLnTx/>
              <a:uFillTx/>
            </a:endParaRPr>
          </a:p>
          <a:p>
            <a:pPr marL="0" marR="0" lvl="1" indent="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4F81BD">
                    <a:lumMod val="50000"/>
                  </a:srgbClr>
                </a:solidFill>
                <a:effectLst/>
                <a:uLnTx/>
                <a:uFillTx/>
              </a:rPr>
              <a:t>  Office of Diversity, Equity, and Inclusion</a:t>
            </a:r>
          </a:p>
        </p:txBody>
      </p:sp>
    </p:spTree>
    <p:extLst>
      <p:ext uri="{BB962C8B-B14F-4D97-AF65-F5344CB8AC3E}">
        <p14:creationId xmlns:p14="http://schemas.microsoft.com/office/powerpoint/2010/main" val="306649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B0A4FA-38B6-4343-9323-FB9B2DA7A7AB}"/>
              </a:ext>
            </a:extLst>
          </p:cNvPr>
          <p:cNvSpPr>
            <a:spLocks noGrp="1"/>
          </p:cNvSpPr>
          <p:nvPr>
            <p:ph type="title"/>
          </p:nvPr>
        </p:nvSpPr>
        <p:spPr>
          <a:xfrm>
            <a:off x="914400" y="990600"/>
            <a:ext cx="3876471" cy="1032980"/>
          </a:xfrm>
        </p:spPr>
        <p:txBody>
          <a:bodyPr>
            <a:normAutofit fontScale="90000"/>
          </a:bodyPr>
          <a:lstStyle/>
          <a:p>
            <a:pPr lvl="0" algn="ctr" defTabSz="457200">
              <a:lnSpc>
                <a:spcPct val="100000"/>
              </a:lnSpc>
              <a:defRPr/>
            </a:pPr>
            <a:r>
              <a:rPr lang="en-US" sz="5300" dirty="0">
                <a:solidFill>
                  <a:srgbClr val="003768"/>
                </a:solidFill>
                <a:latin typeface="Arial"/>
                <a:ea typeface="+mn-ea"/>
                <a:cs typeface="Arial"/>
              </a:rPr>
              <a:t>Timeline </a:t>
            </a:r>
            <a:br>
              <a:rPr lang="en-US" sz="5300" dirty="0">
                <a:solidFill>
                  <a:srgbClr val="003768"/>
                </a:solidFill>
                <a:latin typeface="Arial"/>
                <a:ea typeface="+mn-ea"/>
                <a:cs typeface="Arial"/>
              </a:rPr>
            </a:br>
            <a:br>
              <a:rPr lang="en-US" dirty="0">
                <a:solidFill>
                  <a:srgbClr val="FF0000"/>
                </a:solidFill>
                <a:latin typeface="Arial"/>
                <a:cs typeface="Arial"/>
              </a:rPr>
            </a:br>
            <a:endParaRPr lang="en-US" dirty="0">
              <a:latin typeface="+mn-lt"/>
            </a:endParaRPr>
          </a:p>
        </p:txBody>
      </p:sp>
      <p:pic>
        <p:nvPicPr>
          <p:cNvPr id="2" name="Content Placeholder 1">
            <a:extLst>
              <a:ext uri="{FF2B5EF4-FFF2-40B4-BE49-F238E27FC236}">
                <a16:creationId xmlns:a16="http://schemas.microsoft.com/office/drawing/2014/main" id="{516B3824-1B8C-432B-8F73-E0F67CE0CA12}"/>
              </a:ext>
            </a:extLst>
          </p:cNvPr>
          <p:cNvPicPr>
            <a:picLocks noGrp="1" noChangeAspect="1"/>
          </p:cNvPicPr>
          <p:nvPr>
            <p:ph idx="1"/>
          </p:nvPr>
        </p:nvPicPr>
        <p:blipFill>
          <a:blip r:embed="rId2"/>
          <a:stretch>
            <a:fillRect/>
          </a:stretch>
        </p:blipFill>
        <p:spPr>
          <a:xfrm>
            <a:off x="2362200" y="1524000"/>
            <a:ext cx="7391400" cy="5029200"/>
          </a:xfrm>
          <a:prstGeom prst="rect">
            <a:avLst/>
          </a:prstGeom>
        </p:spPr>
      </p:pic>
    </p:spTree>
    <p:extLst>
      <p:ext uri="{BB962C8B-B14F-4D97-AF65-F5344CB8AC3E}">
        <p14:creationId xmlns:p14="http://schemas.microsoft.com/office/powerpoint/2010/main" val="3387208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9400C-716D-5D43-A9BA-73473EF5B9F5}"/>
              </a:ext>
            </a:extLst>
          </p:cNvPr>
          <p:cNvSpPr>
            <a:spLocks noGrp="1"/>
          </p:cNvSpPr>
          <p:nvPr>
            <p:ph type="ctrTitle"/>
          </p:nvPr>
        </p:nvSpPr>
        <p:spPr>
          <a:xfrm>
            <a:off x="-1524000" y="533400"/>
            <a:ext cx="7991061" cy="2387600"/>
          </a:xfrm>
        </p:spPr>
        <p:txBody>
          <a:bodyPr/>
          <a:lstStyle/>
          <a:p>
            <a:pPr lvl="0" defTabSz="457200">
              <a:lnSpc>
                <a:spcPct val="100000"/>
              </a:lnSpc>
              <a:spcBef>
                <a:spcPts val="1176"/>
              </a:spcBef>
              <a:defRPr/>
            </a:pPr>
            <a:r>
              <a:rPr lang="en-US" dirty="0">
                <a:latin typeface="Arial" panose="020B0604020202020204" pitchFamily="34" charset="0"/>
                <a:cs typeface="Arial" panose="020B0604020202020204" pitchFamily="34" charset="0"/>
              </a:rPr>
              <a:t>RDA Contacts </a:t>
            </a:r>
            <a:br>
              <a:rPr lang="en-US" dirty="0">
                <a:solidFill>
                  <a:srgbClr val="003768"/>
                </a:solidFill>
                <a:latin typeface="Arial"/>
                <a:cs typeface="Arial"/>
              </a:rPr>
            </a:br>
            <a:br>
              <a:rPr lang="en-US" sz="900" dirty="0">
                <a:solidFill>
                  <a:srgbClr val="003768"/>
                </a:solidFill>
                <a:latin typeface="Arial"/>
                <a:cs typeface="Arial"/>
              </a:rPr>
            </a:br>
            <a:endParaRPr lang="en-US" dirty="0"/>
          </a:p>
        </p:txBody>
      </p:sp>
      <p:sp>
        <p:nvSpPr>
          <p:cNvPr id="3" name="Subtitle 2">
            <a:extLst>
              <a:ext uri="{FF2B5EF4-FFF2-40B4-BE49-F238E27FC236}">
                <a16:creationId xmlns:a16="http://schemas.microsoft.com/office/drawing/2014/main" id="{BB84274F-BD2C-4945-A5C8-95B602CE25AE}"/>
              </a:ext>
            </a:extLst>
          </p:cNvPr>
          <p:cNvSpPr>
            <a:spLocks noGrp="1"/>
          </p:cNvSpPr>
          <p:nvPr>
            <p:ph type="subTitle" idx="1"/>
          </p:nvPr>
        </p:nvSpPr>
        <p:spPr>
          <a:xfrm>
            <a:off x="2743200" y="2601119"/>
            <a:ext cx="5715000" cy="1655762"/>
          </a:xfrm>
        </p:spPr>
        <p:txBody>
          <a:bodyPr/>
          <a:lstStyle/>
          <a:p>
            <a:r>
              <a:rPr lang="en-US" sz="3200" b="1" dirty="0">
                <a:solidFill>
                  <a:schemeClr val="bg1"/>
                </a:solidFill>
                <a:latin typeface="+mj-lt"/>
                <a:cs typeface="Arial" panose="020B0604020202020204" pitchFamily="34" charset="0"/>
              </a:rPr>
              <a:t>Charis Prejean 	</a:t>
            </a:r>
          </a:p>
          <a:p>
            <a:r>
              <a:rPr lang="en-US" b="1" dirty="0">
                <a:solidFill>
                  <a:schemeClr val="bg1"/>
                </a:solidFill>
                <a:latin typeface="+mj-lt"/>
                <a:cs typeface="Arial" panose="020B0604020202020204" pitchFamily="34" charset="0"/>
              </a:rPr>
              <a:t>Charis.A.Prejean@Lonestar.edu</a:t>
            </a:r>
          </a:p>
        </p:txBody>
      </p:sp>
      <p:sp>
        <p:nvSpPr>
          <p:cNvPr id="4" name="TextBox 3">
            <a:extLst>
              <a:ext uri="{FF2B5EF4-FFF2-40B4-BE49-F238E27FC236}">
                <a16:creationId xmlns:a16="http://schemas.microsoft.com/office/drawing/2014/main" id="{56109148-466E-4018-BE09-828690FB25CE}"/>
              </a:ext>
            </a:extLst>
          </p:cNvPr>
          <p:cNvSpPr txBox="1"/>
          <p:nvPr/>
        </p:nvSpPr>
        <p:spPr>
          <a:xfrm>
            <a:off x="2920417" y="4724400"/>
            <a:ext cx="5360565" cy="1015663"/>
          </a:xfrm>
          <a:prstGeom prst="rect">
            <a:avLst/>
          </a:prstGeom>
          <a:noFill/>
        </p:spPr>
        <p:txBody>
          <a:bodyPr wrap="square" rtlCol="0">
            <a:spAutoFit/>
          </a:bodyPr>
          <a:lstStyle/>
          <a:p>
            <a:pPr algn="ctr"/>
            <a:r>
              <a:rPr lang="en-US" sz="3200" b="1" dirty="0">
                <a:solidFill>
                  <a:schemeClr val="bg1"/>
                </a:solidFill>
                <a:latin typeface="+mj-lt"/>
                <a:cs typeface="Arial" panose="020B0604020202020204" pitchFamily="34" charset="0"/>
              </a:rPr>
              <a:t>Jennifer Trice 	</a:t>
            </a:r>
          </a:p>
          <a:p>
            <a:pPr algn="ctr"/>
            <a:r>
              <a:rPr lang="en-US" sz="2800" b="1" dirty="0">
                <a:solidFill>
                  <a:schemeClr val="bg1"/>
                </a:solidFill>
                <a:latin typeface="+mj-lt"/>
                <a:cs typeface="Arial" panose="020B0604020202020204" pitchFamily="34" charset="0"/>
              </a:rPr>
              <a:t>Jennifer.Trice@lonestar.edu</a:t>
            </a:r>
          </a:p>
        </p:txBody>
      </p:sp>
    </p:spTree>
    <p:extLst>
      <p:ext uri="{BB962C8B-B14F-4D97-AF65-F5344CB8AC3E}">
        <p14:creationId xmlns:p14="http://schemas.microsoft.com/office/powerpoint/2010/main" val="1038120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B0A4FA-38B6-4343-9323-FB9B2DA7A7AB}"/>
              </a:ext>
            </a:extLst>
          </p:cNvPr>
          <p:cNvSpPr>
            <a:spLocks noGrp="1"/>
          </p:cNvSpPr>
          <p:nvPr>
            <p:ph type="title"/>
          </p:nvPr>
        </p:nvSpPr>
        <p:spPr/>
        <p:txBody>
          <a:bodyPr>
            <a:normAutofit/>
          </a:bodyPr>
          <a:lstStyle/>
          <a:p>
            <a:r>
              <a:rPr lang="en-US" sz="4400" dirty="0">
                <a:solidFill>
                  <a:srgbClr val="003768"/>
                </a:solidFill>
                <a:latin typeface="Arial" panose="020B0604020202020204" pitchFamily="34" charset="0"/>
                <a:cs typeface="Arial" panose="020B0604020202020204" pitchFamily="34" charset="0"/>
              </a:rPr>
              <a:t>What is Title III &amp; V Eligibility? </a:t>
            </a:r>
          </a:p>
        </p:txBody>
      </p:sp>
      <p:sp>
        <p:nvSpPr>
          <p:cNvPr id="5" name="Content Placeholder 4">
            <a:extLst>
              <a:ext uri="{FF2B5EF4-FFF2-40B4-BE49-F238E27FC236}">
                <a16:creationId xmlns:a16="http://schemas.microsoft.com/office/drawing/2014/main" id="{C4271DE1-1E9D-7041-9DD0-59F451187D86}"/>
              </a:ext>
            </a:extLst>
          </p:cNvPr>
          <p:cNvSpPr>
            <a:spLocks noGrp="1"/>
          </p:cNvSpPr>
          <p:nvPr>
            <p:ph idx="1"/>
          </p:nvPr>
        </p:nvSpPr>
        <p:spPr/>
        <p:txBody>
          <a:bodyPr/>
          <a:lstStyle/>
          <a:p>
            <a:pPr marL="0" lvl="0" indent="0">
              <a:buNone/>
              <a:defRPr/>
            </a:pPr>
            <a:r>
              <a:rPr lang="en-US" sz="2800" dirty="0">
                <a:solidFill>
                  <a:srgbClr val="003768"/>
                </a:solidFill>
              </a:rPr>
              <a:t>Eligibility identifies an institution of higher education (IHE) as:</a:t>
            </a:r>
          </a:p>
          <a:p>
            <a:pPr marL="0" lvl="0" indent="0">
              <a:buNone/>
              <a:defRPr/>
            </a:pPr>
            <a:endParaRPr lang="en-US" sz="2800" dirty="0">
              <a:solidFill>
                <a:srgbClr val="003768"/>
              </a:solidFill>
            </a:endParaRPr>
          </a:p>
          <a:p>
            <a:pPr lvl="1">
              <a:defRPr/>
            </a:pPr>
            <a:r>
              <a:rPr lang="en-US" sz="2800" dirty="0">
                <a:solidFill>
                  <a:srgbClr val="003768"/>
                </a:solidFill>
              </a:rPr>
              <a:t>Eligible to apply for funding under Titles III and V of the Higher Education Act.</a:t>
            </a:r>
          </a:p>
          <a:p>
            <a:pPr lvl="0">
              <a:defRPr/>
            </a:pPr>
            <a:endParaRPr lang="en-US" sz="2800" dirty="0">
              <a:solidFill>
                <a:srgbClr val="003768"/>
              </a:solidFill>
            </a:endParaRPr>
          </a:p>
          <a:p>
            <a:pPr lvl="1">
              <a:defRPr/>
            </a:pPr>
            <a:r>
              <a:rPr lang="en-US" sz="2800" dirty="0">
                <a:solidFill>
                  <a:srgbClr val="003768"/>
                </a:solidFill>
              </a:rPr>
              <a:t>Eligible for certain non-Federal cost-share waivers for one year.</a:t>
            </a:r>
          </a:p>
          <a:p>
            <a:endParaRPr lang="en-US" dirty="0">
              <a:latin typeface="+mn-lt"/>
            </a:endParaRPr>
          </a:p>
        </p:txBody>
      </p:sp>
    </p:spTree>
    <p:extLst>
      <p:ext uri="{BB962C8B-B14F-4D97-AF65-F5344CB8AC3E}">
        <p14:creationId xmlns:p14="http://schemas.microsoft.com/office/powerpoint/2010/main" val="288172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A5F2-01D6-2B46-95C6-9C5ECE57E723}"/>
              </a:ext>
            </a:extLst>
          </p:cNvPr>
          <p:cNvSpPr>
            <a:spLocks noGrp="1"/>
          </p:cNvSpPr>
          <p:nvPr>
            <p:ph type="title"/>
          </p:nvPr>
        </p:nvSpPr>
        <p:spPr/>
        <p:txBody>
          <a:bodyPr/>
          <a:lstStyle/>
          <a:p>
            <a:pPr lvl="0" defTabSz="457200">
              <a:lnSpc>
                <a:spcPct val="100000"/>
              </a:lnSpc>
              <a:defRPr/>
            </a:pPr>
            <a:r>
              <a:rPr lang="en-US" sz="4400" dirty="0">
                <a:solidFill>
                  <a:srgbClr val="003768"/>
                </a:solidFill>
                <a:latin typeface="Arial"/>
                <a:ea typeface="+mn-ea"/>
                <a:cs typeface="Arial"/>
              </a:rPr>
              <a:t>Purpose</a:t>
            </a:r>
            <a:br>
              <a:rPr lang="en-US" sz="4400" dirty="0">
                <a:solidFill>
                  <a:srgbClr val="003768"/>
                </a:solidFill>
                <a:latin typeface="Arial"/>
                <a:ea typeface="+mn-ea"/>
                <a:cs typeface="Arial"/>
              </a:rPr>
            </a:br>
            <a:endParaRPr lang="en-US" dirty="0">
              <a:latin typeface="+mn-lt"/>
            </a:endParaRPr>
          </a:p>
        </p:txBody>
      </p:sp>
      <p:sp>
        <p:nvSpPr>
          <p:cNvPr id="3" name="Content Placeholder 2">
            <a:extLst>
              <a:ext uri="{FF2B5EF4-FFF2-40B4-BE49-F238E27FC236}">
                <a16:creationId xmlns:a16="http://schemas.microsoft.com/office/drawing/2014/main" id="{F301C990-3DFD-4393-903E-127E2ED56FB8}"/>
              </a:ext>
            </a:extLst>
          </p:cNvPr>
          <p:cNvSpPr txBox="1">
            <a:spLocks/>
          </p:cNvSpPr>
          <p:nvPr/>
        </p:nvSpPr>
        <p:spPr>
          <a:xfrm>
            <a:off x="1335156" y="2362200"/>
            <a:ext cx="9637643" cy="5368132"/>
          </a:xfrm>
          <a:prstGeom prst="rect">
            <a:avLst/>
          </a:prstGeom>
        </p:spPr>
        <p:txBody>
          <a:bodyPr vert="horz" wrap="square" lIns="91440" tIns="45720" rIns="91440" bIns="45720" rtlCol="0">
            <a:noAutofit/>
          </a:bodyPr>
          <a:lstStyle>
            <a:lvl1pPr marL="342900" indent="-342900" algn="l" defTabSz="457200" rtl="0" eaLnBrk="1" latinLnBrk="0" hangingPunct="1">
              <a:spcBef>
                <a:spcPts val="1176"/>
              </a:spcBef>
              <a:buFont typeface="Arial"/>
              <a:buChar char="•"/>
              <a:defRPr sz="2400" kern="1200">
                <a:solidFill>
                  <a:srgbClr val="003768"/>
                </a:solidFill>
                <a:latin typeface="Arial"/>
                <a:ea typeface="+mn-ea"/>
                <a:cs typeface="Arial"/>
              </a:defRPr>
            </a:lvl1pPr>
            <a:lvl2pPr marL="742950" indent="-285750" algn="l" defTabSz="457200" rtl="0" eaLnBrk="1" latinLnBrk="0" hangingPunct="1">
              <a:spcBef>
                <a:spcPts val="1176"/>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ts val="1176"/>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ts val="1176"/>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ts val="1176"/>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1176"/>
              </a:spcBef>
              <a:spcAft>
                <a:spcPts val="0"/>
              </a:spcAft>
              <a:buClrTx/>
              <a:buSzTx/>
              <a:buFont typeface="Arial"/>
              <a:buNone/>
              <a:tabLst/>
              <a:defRPr/>
            </a:pPr>
            <a:r>
              <a:rPr kumimoji="0" lang="en-US" sz="2800" b="1" i="0" u="none" strike="noStrike" kern="1200" cap="none" spc="0" normalizeH="0" baseline="0" noProof="0" dirty="0">
                <a:ln>
                  <a:noFill/>
                </a:ln>
                <a:effectLst/>
                <a:uLnTx/>
                <a:uFillTx/>
                <a:latin typeface="+mj-lt"/>
                <a:ea typeface="+mn-ea"/>
                <a:cs typeface="Arial"/>
              </a:rPr>
              <a:t>The purpose of the Title III &amp; V programs is to provide funds to eligible IHE’s to increase their self-sufficiency by improving their academic programs, institutional management, and fiscal stability. </a:t>
            </a:r>
          </a:p>
          <a:p>
            <a:pPr marL="0" marR="0" lvl="0" indent="0" algn="l" defTabSz="457200" rtl="0" eaLnBrk="1" fontAlgn="auto" latinLnBrk="0" hangingPunct="1">
              <a:lnSpc>
                <a:spcPct val="100000"/>
              </a:lnSpc>
              <a:spcBef>
                <a:spcPts val="1176"/>
              </a:spcBef>
              <a:spcAft>
                <a:spcPts val="0"/>
              </a:spcAft>
              <a:buClrTx/>
              <a:buSzTx/>
              <a:buFont typeface="Arial"/>
              <a:buNone/>
              <a:tabLst/>
              <a:defRPr/>
            </a:pPr>
            <a:endParaRPr kumimoji="0" lang="en-US" sz="2400" b="0" i="0" u="none" strike="noStrike" kern="1200" cap="none" spc="0" normalizeH="0" baseline="0" noProof="0" dirty="0">
              <a:ln>
                <a:noFill/>
              </a:ln>
              <a:solidFill>
                <a:srgbClr val="003768"/>
              </a:solidFill>
              <a:effectLst/>
              <a:uLnTx/>
              <a:uFillTx/>
              <a:latin typeface="Arial"/>
              <a:ea typeface="+mn-ea"/>
              <a:cs typeface="Arial"/>
            </a:endParaRPr>
          </a:p>
        </p:txBody>
      </p:sp>
    </p:spTree>
    <p:extLst>
      <p:ext uri="{BB962C8B-B14F-4D97-AF65-F5344CB8AC3E}">
        <p14:creationId xmlns:p14="http://schemas.microsoft.com/office/powerpoint/2010/main" val="283494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3BE5-2876-8D44-AC5E-E6868B454A7B}"/>
              </a:ext>
            </a:extLst>
          </p:cNvPr>
          <p:cNvSpPr>
            <a:spLocks noGrp="1"/>
          </p:cNvSpPr>
          <p:nvPr>
            <p:ph type="title"/>
          </p:nvPr>
        </p:nvSpPr>
        <p:spPr/>
        <p:txBody>
          <a:bodyPr/>
          <a:lstStyle/>
          <a:p>
            <a:pPr lvl="0" defTabSz="457200">
              <a:lnSpc>
                <a:spcPct val="100000"/>
              </a:lnSpc>
              <a:defRPr/>
            </a:pPr>
            <a:r>
              <a:rPr lang="en-US" sz="4400" dirty="0">
                <a:solidFill>
                  <a:schemeClr val="bg1"/>
                </a:solidFill>
                <a:latin typeface="Arial"/>
                <a:ea typeface="+mn-ea"/>
                <a:cs typeface="Arial"/>
              </a:rPr>
              <a:t>Title III &amp; V Eligibility  </a:t>
            </a:r>
            <a:endParaRPr lang="en-US" dirty="0">
              <a:solidFill>
                <a:schemeClr val="bg1"/>
              </a:solidFill>
            </a:endParaRPr>
          </a:p>
        </p:txBody>
      </p:sp>
      <p:sp>
        <p:nvSpPr>
          <p:cNvPr id="4" name="Content Placeholder 3">
            <a:extLst>
              <a:ext uri="{FF2B5EF4-FFF2-40B4-BE49-F238E27FC236}">
                <a16:creationId xmlns:a16="http://schemas.microsoft.com/office/drawing/2014/main" id="{8DE99C5D-D782-8549-9916-C69B7B91A69D}"/>
              </a:ext>
            </a:extLst>
          </p:cNvPr>
          <p:cNvSpPr>
            <a:spLocks noGrp="1"/>
          </p:cNvSpPr>
          <p:nvPr>
            <p:ph idx="14"/>
          </p:nvPr>
        </p:nvSpPr>
        <p:spPr>
          <a:xfrm>
            <a:off x="1524000" y="2209800"/>
            <a:ext cx="8839200" cy="3687417"/>
          </a:xfrm>
        </p:spPr>
        <p:txBody>
          <a:bodyPr/>
          <a:lstStyle/>
          <a:p>
            <a:pPr marL="0" indent="0">
              <a:buNone/>
            </a:pPr>
            <a:r>
              <a:rPr lang="en-US" sz="2800" dirty="0"/>
              <a:t>To be deemed a Hispanic Serving Institution by the Department of Education, a college must be Title III &amp; V Eligible and meet additional requirement. </a:t>
            </a:r>
          </a:p>
          <a:p>
            <a:endParaRPr lang="en-US" dirty="0"/>
          </a:p>
          <a:p>
            <a:endParaRPr lang="en-US" dirty="0">
              <a:latin typeface="+mn-lt"/>
            </a:endParaRPr>
          </a:p>
        </p:txBody>
      </p:sp>
    </p:spTree>
    <p:extLst>
      <p:ext uri="{BB962C8B-B14F-4D97-AF65-F5344CB8AC3E}">
        <p14:creationId xmlns:p14="http://schemas.microsoft.com/office/powerpoint/2010/main" val="327379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9FB89-5D11-2447-A62E-2DF6F5F363FB}"/>
              </a:ext>
            </a:extLst>
          </p:cNvPr>
          <p:cNvSpPr>
            <a:spLocks noGrp="1"/>
          </p:cNvSpPr>
          <p:nvPr>
            <p:ph type="title"/>
          </p:nvPr>
        </p:nvSpPr>
        <p:spPr>
          <a:xfrm>
            <a:off x="1219200" y="602650"/>
            <a:ext cx="9295465" cy="1325563"/>
          </a:xfrm>
        </p:spPr>
        <p:txBody>
          <a:bodyPr>
            <a:normAutofit/>
          </a:bodyPr>
          <a:lstStyle/>
          <a:p>
            <a:r>
              <a:rPr lang="en-US" sz="4000" dirty="0">
                <a:latin typeface="Arial" panose="020B0604020202020204" pitchFamily="34" charset="0"/>
                <a:cs typeface="Arial" panose="020B0604020202020204" pitchFamily="34" charset="0"/>
              </a:rPr>
              <a:t>Eligibility is Based on IPEDS Data</a:t>
            </a:r>
          </a:p>
        </p:txBody>
      </p:sp>
      <p:grpSp>
        <p:nvGrpSpPr>
          <p:cNvPr id="4" name="Group 3">
            <a:extLst>
              <a:ext uri="{FF2B5EF4-FFF2-40B4-BE49-F238E27FC236}">
                <a16:creationId xmlns:a16="http://schemas.microsoft.com/office/drawing/2014/main" id="{B90E8188-84B7-4105-853F-16F9EA7B700C}"/>
              </a:ext>
            </a:extLst>
          </p:cNvPr>
          <p:cNvGrpSpPr/>
          <p:nvPr/>
        </p:nvGrpSpPr>
        <p:grpSpPr>
          <a:xfrm>
            <a:off x="838200" y="1984419"/>
            <a:ext cx="4936618" cy="1501315"/>
            <a:chOff x="2377719" y="3312561"/>
            <a:chExt cx="5186879" cy="1275600"/>
          </a:xfrm>
        </p:grpSpPr>
        <p:sp>
          <p:nvSpPr>
            <p:cNvPr id="5" name="TextBox 4">
              <a:extLst>
                <a:ext uri="{FF2B5EF4-FFF2-40B4-BE49-F238E27FC236}">
                  <a16:creationId xmlns:a16="http://schemas.microsoft.com/office/drawing/2014/main" id="{4FD6A5FE-EB45-4C5C-B40E-49DFAEA6EAC2}"/>
                </a:ext>
              </a:extLst>
            </p:cNvPr>
            <p:cNvSpPr txBox="1"/>
            <p:nvPr/>
          </p:nvSpPr>
          <p:spPr>
            <a:xfrm>
              <a:off x="3574467" y="3312561"/>
              <a:ext cx="1995066" cy="127560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25% FTE Hispanic Student Enrollment </a:t>
              </a:r>
            </a:p>
          </p:txBody>
        </p:sp>
        <p:sp>
          <p:nvSpPr>
            <p:cNvPr id="6" name="TextBox 5">
              <a:extLst>
                <a:ext uri="{FF2B5EF4-FFF2-40B4-BE49-F238E27FC236}">
                  <a16:creationId xmlns:a16="http://schemas.microsoft.com/office/drawing/2014/main" id="{6BE67038-D270-4E3D-9631-61EFD0F31F3E}"/>
                </a:ext>
              </a:extLst>
            </p:cNvPr>
            <p:cNvSpPr txBox="1"/>
            <p:nvPr/>
          </p:nvSpPr>
          <p:spPr>
            <a:xfrm>
              <a:off x="5569532" y="3422056"/>
              <a:ext cx="1995066" cy="862963"/>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50% of Hispanic Students are Low-Income</a:t>
              </a:r>
            </a:p>
          </p:txBody>
        </p:sp>
        <p:pic>
          <p:nvPicPr>
            <p:cNvPr id="7" name="Picture 6">
              <a:extLst>
                <a:ext uri="{FF2B5EF4-FFF2-40B4-BE49-F238E27FC236}">
                  <a16:creationId xmlns:a16="http://schemas.microsoft.com/office/drawing/2014/main" id="{4FCB4436-6F4E-49BA-94D9-BD3E0CDD1EA5}"/>
                </a:ext>
              </a:extLst>
            </p:cNvPr>
            <p:cNvPicPr>
              <a:picLocks noChangeAspect="1"/>
            </p:cNvPicPr>
            <p:nvPr/>
          </p:nvPicPr>
          <p:blipFill>
            <a:blip r:embed="rId2"/>
            <a:stretch>
              <a:fillRect/>
            </a:stretch>
          </p:blipFill>
          <p:spPr>
            <a:xfrm>
              <a:off x="2377719" y="3368089"/>
              <a:ext cx="1420690" cy="933450"/>
            </a:xfrm>
            <a:prstGeom prst="rect">
              <a:avLst/>
            </a:prstGeom>
          </p:spPr>
        </p:pic>
      </p:grpSp>
      <p:grpSp>
        <p:nvGrpSpPr>
          <p:cNvPr id="8" name="Group 7">
            <a:extLst>
              <a:ext uri="{FF2B5EF4-FFF2-40B4-BE49-F238E27FC236}">
                <a16:creationId xmlns:a16="http://schemas.microsoft.com/office/drawing/2014/main" id="{79F76D0A-FEB8-4DD8-AB85-D9CD98954748}"/>
              </a:ext>
            </a:extLst>
          </p:cNvPr>
          <p:cNvGrpSpPr/>
          <p:nvPr/>
        </p:nvGrpSpPr>
        <p:grpSpPr>
          <a:xfrm>
            <a:off x="6073537" y="3276600"/>
            <a:ext cx="4872755" cy="1220379"/>
            <a:chOff x="2814326" y="1521444"/>
            <a:chExt cx="6841682" cy="1422356"/>
          </a:xfrm>
        </p:grpSpPr>
        <p:pic>
          <p:nvPicPr>
            <p:cNvPr id="9" name="Picture 8">
              <a:extLst>
                <a:ext uri="{FF2B5EF4-FFF2-40B4-BE49-F238E27FC236}">
                  <a16:creationId xmlns:a16="http://schemas.microsoft.com/office/drawing/2014/main" id="{A3119CC9-4760-4B49-A97F-8BF454EB632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4000"/>
                      </a14:imgEffect>
                    </a14:imgLayer>
                  </a14:imgProps>
                </a:ext>
                <a:ext uri="{28A0092B-C50C-407E-A947-70E740481C1C}">
                  <a14:useLocalDpi xmlns:a14="http://schemas.microsoft.com/office/drawing/2010/main" val="0"/>
                </a:ext>
              </a:extLst>
            </a:blip>
            <a:stretch>
              <a:fillRect/>
            </a:stretch>
          </p:blipFill>
          <p:spPr>
            <a:xfrm>
              <a:off x="2814326" y="1521444"/>
              <a:ext cx="1710353" cy="1422356"/>
            </a:xfrm>
            <a:prstGeom prst="rect">
              <a:avLst/>
            </a:prstGeom>
            <a:effectLst>
              <a:softEdge rad="63500"/>
            </a:effectLst>
          </p:spPr>
        </p:pic>
        <p:sp>
          <p:nvSpPr>
            <p:cNvPr id="10" name="TextBox 9">
              <a:extLst>
                <a:ext uri="{FF2B5EF4-FFF2-40B4-BE49-F238E27FC236}">
                  <a16:creationId xmlns:a16="http://schemas.microsoft.com/office/drawing/2014/main" id="{8E8C4730-2EA0-4FD5-893E-6DA040425AC9}"/>
                </a:ext>
              </a:extLst>
            </p:cNvPr>
            <p:cNvSpPr txBox="1"/>
            <p:nvPr/>
          </p:nvSpPr>
          <p:spPr>
            <a:xfrm>
              <a:off x="4181733" y="1862505"/>
              <a:ext cx="5474275" cy="55566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Core Expenditures &lt;$15,641 per FTE Student </a:t>
              </a:r>
            </a:p>
          </p:txBody>
        </p:sp>
      </p:grpSp>
      <p:grpSp>
        <p:nvGrpSpPr>
          <p:cNvPr id="11" name="Group 10">
            <a:extLst>
              <a:ext uri="{FF2B5EF4-FFF2-40B4-BE49-F238E27FC236}">
                <a16:creationId xmlns:a16="http://schemas.microsoft.com/office/drawing/2014/main" id="{D0D721DA-F81B-4032-9EB8-49AE966FA9F4}"/>
              </a:ext>
            </a:extLst>
          </p:cNvPr>
          <p:cNvGrpSpPr/>
          <p:nvPr/>
        </p:nvGrpSpPr>
        <p:grpSpPr>
          <a:xfrm>
            <a:off x="838200" y="4348239"/>
            <a:ext cx="4421632" cy="1220378"/>
            <a:chOff x="2565035" y="5132291"/>
            <a:chExt cx="2061955" cy="1483678"/>
          </a:xfrm>
        </p:grpSpPr>
        <p:pic>
          <p:nvPicPr>
            <p:cNvPr id="12" name="Picture 11">
              <a:extLst>
                <a:ext uri="{FF2B5EF4-FFF2-40B4-BE49-F238E27FC236}">
                  <a16:creationId xmlns:a16="http://schemas.microsoft.com/office/drawing/2014/main" id="{C485C4F5-4F6D-4306-B470-1F104B9E4FD4}"/>
                </a:ext>
              </a:extLst>
            </p:cNvPr>
            <p:cNvPicPr>
              <a:picLocks noChangeAspect="1"/>
            </p:cNvPicPr>
            <p:nvPr/>
          </p:nvPicPr>
          <p:blipFill rotWithShape="1">
            <a:blip r:embed="rId5">
              <a:extLst>
                <a:ext uri="{28A0092B-C50C-407E-A947-70E740481C1C}">
                  <a14:useLocalDpi xmlns:a14="http://schemas.microsoft.com/office/drawing/2010/main" val="0"/>
                </a:ext>
              </a:extLst>
            </a:blip>
            <a:srcRect l="20466" r="6743"/>
            <a:stretch/>
          </p:blipFill>
          <p:spPr>
            <a:xfrm>
              <a:off x="2565035" y="5132291"/>
              <a:ext cx="710146" cy="1483678"/>
            </a:xfrm>
            <a:prstGeom prst="rect">
              <a:avLst/>
            </a:prstGeom>
          </p:spPr>
        </p:pic>
        <p:sp>
          <p:nvSpPr>
            <p:cNvPr id="13" name="TextBox 12">
              <a:extLst>
                <a:ext uri="{FF2B5EF4-FFF2-40B4-BE49-F238E27FC236}">
                  <a16:creationId xmlns:a16="http://schemas.microsoft.com/office/drawing/2014/main" id="{057E97D5-5ACF-42B3-A706-726CFBD4034F}"/>
                </a:ext>
              </a:extLst>
            </p:cNvPr>
            <p:cNvSpPr txBox="1"/>
            <p:nvPr/>
          </p:nvSpPr>
          <p:spPr>
            <a:xfrm>
              <a:off x="3089125" y="5353336"/>
              <a:ext cx="1537865" cy="520794"/>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Enrollment of Needy Students </a:t>
              </a:r>
            </a:p>
          </p:txBody>
        </p:sp>
      </p:grpSp>
      <p:sp>
        <p:nvSpPr>
          <p:cNvPr id="14" name="TextBox 13">
            <a:extLst>
              <a:ext uri="{FF2B5EF4-FFF2-40B4-BE49-F238E27FC236}">
                <a16:creationId xmlns:a16="http://schemas.microsoft.com/office/drawing/2014/main" id="{304DDE96-46D7-4D48-81B8-C30ECB6EF093}"/>
              </a:ext>
            </a:extLst>
          </p:cNvPr>
          <p:cNvSpPr txBox="1"/>
          <p:nvPr/>
        </p:nvSpPr>
        <p:spPr>
          <a:xfrm>
            <a:off x="360715" y="5969673"/>
            <a:ext cx="11429999" cy="830997"/>
          </a:xfrm>
          <a:prstGeom prst="rect">
            <a:avLst/>
          </a:prstGeom>
          <a:noFill/>
        </p:spPr>
        <p:txBody>
          <a:bodyPr wrap="square" rtlCol="0">
            <a:spAutoFit/>
          </a:bodyPr>
          <a:lstStyle/>
          <a:p>
            <a:r>
              <a:rPr lang="en-US" sz="1600" dirty="0">
                <a:solidFill>
                  <a:schemeClr val="bg1"/>
                </a:solidFill>
              </a:rPr>
              <a:t>*Eligibility thresholds are set by ED annually and based on Integrated Postsecondary Education Data System (IPEDS) from previous academic years (excluding foreign students). Information above based on 2022 ED Title III &amp; V Eligibility Handbook for 2-year institutions and is subject to change</a:t>
            </a:r>
          </a:p>
        </p:txBody>
      </p:sp>
    </p:spTree>
    <p:extLst>
      <p:ext uri="{BB962C8B-B14F-4D97-AF65-F5344CB8AC3E}">
        <p14:creationId xmlns:p14="http://schemas.microsoft.com/office/powerpoint/2010/main" val="4263605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5EC292-16CA-3541-9A16-CB9A628828FD}"/>
              </a:ext>
            </a:extLst>
          </p:cNvPr>
          <p:cNvSpPr>
            <a:spLocks noGrp="1"/>
          </p:cNvSpPr>
          <p:nvPr>
            <p:ph type="body" idx="1"/>
          </p:nvPr>
        </p:nvSpPr>
        <p:spPr>
          <a:xfrm>
            <a:off x="-304800" y="2133600"/>
            <a:ext cx="5134467" cy="823912"/>
          </a:xfrm>
        </p:spPr>
        <p:txBody>
          <a:bodyPr>
            <a:normAutofit/>
          </a:bodyPr>
          <a:lstStyle/>
          <a:p>
            <a:pPr marL="114300" lvl="0" algn="ctr" defTabSz="457200">
              <a:lnSpc>
                <a:spcPct val="100000"/>
              </a:lnSpc>
              <a:spcBef>
                <a:spcPts val="1176"/>
              </a:spcBef>
              <a:defRPr/>
            </a:pPr>
            <a:r>
              <a:rPr lang="en-US" sz="2800" dirty="0">
                <a:solidFill>
                  <a:srgbClr val="B30838"/>
                </a:solidFill>
                <a:latin typeface="+mj-lt"/>
                <a:cs typeface="Arial"/>
              </a:rPr>
              <a:t>System-wide effects</a:t>
            </a:r>
          </a:p>
        </p:txBody>
      </p:sp>
      <p:sp>
        <p:nvSpPr>
          <p:cNvPr id="3" name="Text Placeholder 2">
            <a:extLst>
              <a:ext uri="{FF2B5EF4-FFF2-40B4-BE49-F238E27FC236}">
                <a16:creationId xmlns:a16="http://schemas.microsoft.com/office/drawing/2014/main" id="{A04FC566-4C10-5541-9516-0FD0ED02191D}"/>
              </a:ext>
            </a:extLst>
          </p:cNvPr>
          <p:cNvSpPr>
            <a:spLocks noGrp="1"/>
          </p:cNvSpPr>
          <p:nvPr>
            <p:ph type="body" sz="quarter" idx="3"/>
          </p:nvPr>
        </p:nvSpPr>
        <p:spPr>
          <a:xfrm>
            <a:off x="5985771" y="2133600"/>
            <a:ext cx="5869577" cy="823912"/>
          </a:xfrm>
        </p:spPr>
        <p:txBody>
          <a:bodyPr>
            <a:normAutofit/>
          </a:bodyPr>
          <a:lstStyle/>
          <a:p>
            <a:r>
              <a:rPr lang="en-US" sz="2800" dirty="0">
                <a:solidFill>
                  <a:srgbClr val="B30838"/>
                </a:solidFill>
                <a:latin typeface="+mj-lt"/>
                <a:cs typeface="Arial"/>
              </a:rPr>
              <a:t>Eligible to apply for Title III &amp; V Grants </a:t>
            </a:r>
            <a:endParaRPr lang="en-US" sz="2800" dirty="0">
              <a:latin typeface="+mj-lt"/>
            </a:endParaRPr>
          </a:p>
        </p:txBody>
      </p:sp>
      <p:sp>
        <p:nvSpPr>
          <p:cNvPr id="4" name="Title 3">
            <a:extLst>
              <a:ext uri="{FF2B5EF4-FFF2-40B4-BE49-F238E27FC236}">
                <a16:creationId xmlns:a16="http://schemas.microsoft.com/office/drawing/2014/main" id="{4F895627-92DA-4D49-AC94-9F674F497CCC}"/>
              </a:ext>
            </a:extLst>
          </p:cNvPr>
          <p:cNvSpPr>
            <a:spLocks noGrp="1"/>
          </p:cNvSpPr>
          <p:nvPr>
            <p:ph type="title"/>
          </p:nvPr>
        </p:nvSpPr>
        <p:spPr>
          <a:xfrm>
            <a:off x="1348166" y="219461"/>
            <a:ext cx="10548731" cy="1325563"/>
          </a:xfrm>
        </p:spPr>
        <p:txBody>
          <a:bodyPr/>
          <a:lstStyle/>
          <a:p>
            <a:pPr lvl="0" defTabSz="457200">
              <a:lnSpc>
                <a:spcPct val="100000"/>
              </a:lnSpc>
              <a:defRPr/>
            </a:pPr>
            <a:r>
              <a:rPr lang="en-US" sz="4400" dirty="0">
                <a:latin typeface="Arial"/>
                <a:ea typeface="+mn-ea"/>
                <a:cs typeface="Arial"/>
              </a:rPr>
              <a:t>Why is this important?  </a:t>
            </a:r>
            <a:endParaRPr lang="en-US" dirty="0"/>
          </a:p>
        </p:txBody>
      </p:sp>
      <p:sp>
        <p:nvSpPr>
          <p:cNvPr id="5" name="Content Placeholder 4">
            <a:extLst>
              <a:ext uri="{FF2B5EF4-FFF2-40B4-BE49-F238E27FC236}">
                <a16:creationId xmlns:a16="http://schemas.microsoft.com/office/drawing/2014/main" id="{DC876192-6B9B-EE4D-AEBF-BC46121B64E8}"/>
              </a:ext>
            </a:extLst>
          </p:cNvPr>
          <p:cNvSpPr>
            <a:spLocks noGrp="1"/>
          </p:cNvSpPr>
          <p:nvPr>
            <p:ph idx="14"/>
          </p:nvPr>
        </p:nvSpPr>
        <p:spPr>
          <a:xfrm>
            <a:off x="5123581" y="2795529"/>
            <a:ext cx="6839819" cy="3149818"/>
          </a:xfrm>
        </p:spPr>
        <p:txBody>
          <a:bodyPr>
            <a:normAutofit/>
          </a:bodyPr>
          <a:lstStyle/>
          <a:p>
            <a:pPr marL="857250" lvl="1" indent="0">
              <a:lnSpc>
                <a:spcPct val="100000"/>
              </a:lnSpc>
              <a:spcBef>
                <a:spcPts val="0"/>
              </a:spcBef>
              <a:buFont typeface="Wingdings" panose="05000000000000000000" pitchFamily="2" charset="2"/>
              <a:buChar char="v"/>
              <a:defRPr/>
            </a:pPr>
            <a:endParaRPr lang="en-US" sz="2000" dirty="0">
              <a:latin typeface="Arial" panose="020B0604020202020204" pitchFamily="34" charset="0"/>
              <a:cs typeface="Arial" panose="020B0604020202020204" pitchFamily="34" charset="0"/>
            </a:endParaRPr>
          </a:p>
          <a:p>
            <a:pPr marL="857250" lvl="1" indent="0">
              <a:lnSpc>
                <a:spcPct val="100000"/>
              </a:lnSpc>
              <a:spcBef>
                <a:spcPts val="0"/>
              </a:spcBef>
              <a:buFont typeface="Wingdings" panose="05000000000000000000" pitchFamily="2" charset="2"/>
              <a:buChar char="v"/>
              <a:defRPr/>
            </a:pPr>
            <a:r>
              <a:rPr lang="en-US" sz="2000" dirty="0">
                <a:latin typeface="Arial" panose="020B0604020202020204" pitchFamily="34" charset="0"/>
                <a:cs typeface="Arial" panose="020B0604020202020204" pitchFamily="34" charset="0"/>
              </a:rPr>
              <a:t>   </a:t>
            </a:r>
            <a:r>
              <a:rPr lang="en-US" sz="2000" b="1" dirty="0">
                <a:latin typeface="+mj-lt"/>
                <a:cs typeface="Arial" panose="020B0604020202020204" pitchFamily="34" charset="0"/>
              </a:rPr>
              <a:t>Title III: Strengthening Institutions Program (SIP)</a:t>
            </a:r>
          </a:p>
          <a:p>
            <a:pPr marL="857250" lvl="1" indent="0">
              <a:lnSpc>
                <a:spcPct val="100000"/>
              </a:lnSpc>
              <a:spcBef>
                <a:spcPts val="0"/>
              </a:spcBef>
              <a:buFont typeface="Wingdings" panose="05000000000000000000" pitchFamily="2" charset="2"/>
              <a:buChar char="v"/>
              <a:defRPr/>
            </a:pPr>
            <a:endParaRPr lang="en-US" sz="2000" b="1" dirty="0">
              <a:latin typeface="+mj-lt"/>
              <a:cs typeface="Arial" panose="020B0604020202020204" pitchFamily="34" charset="0"/>
            </a:endParaRPr>
          </a:p>
          <a:p>
            <a:pPr marL="857250" lvl="1" indent="0">
              <a:lnSpc>
                <a:spcPct val="100000"/>
              </a:lnSpc>
              <a:spcBef>
                <a:spcPts val="0"/>
              </a:spcBef>
              <a:buFont typeface="Wingdings" panose="05000000000000000000" pitchFamily="2" charset="2"/>
              <a:buChar char="v"/>
              <a:defRPr/>
            </a:pPr>
            <a:r>
              <a:rPr lang="en-US" sz="2000" b="1" dirty="0">
                <a:latin typeface="+mj-lt"/>
                <a:cs typeface="Arial" panose="020B0604020202020204" pitchFamily="34" charset="0"/>
              </a:rPr>
              <a:t>   Title III: HSI STEM </a:t>
            </a:r>
          </a:p>
          <a:p>
            <a:pPr marL="857250" lvl="1" indent="0">
              <a:lnSpc>
                <a:spcPct val="100000"/>
              </a:lnSpc>
              <a:spcBef>
                <a:spcPts val="0"/>
              </a:spcBef>
              <a:buFont typeface="Wingdings" panose="05000000000000000000" pitchFamily="2" charset="2"/>
              <a:buChar char="v"/>
              <a:defRPr/>
            </a:pPr>
            <a:endParaRPr lang="en-US" sz="2000" b="1" dirty="0">
              <a:latin typeface="+mj-lt"/>
              <a:cs typeface="Arial" panose="020B0604020202020204" pitchFamily="34" charset="0"/>
            </a:endParaRPr>
          </a:p>
          <a:p>
            <a:pPr marL="857250" lvl="1" indent="0">
              <a:lnSpc>
                <a:spcPct val="100000"/>
              </a:lnSpc>
              <a:spcBef>
                <a:spcPts val="0"/>
              </a:spcBef>
              <a:buFont typeface="Wingdings" panose="05000000000000000000" pitchFamily="2" charset="2"/>
              <a:buChar char="v"/>
              <a:defRPr/>
            </a:pPr>
            <a:r>
              <a:rPr lang="en-US" sz="2000" b="1" dirty="0">
                <a:latin typeface="+mj-lt"/>
                <a:cs typeface="Arial" panose="020B0604020202020204" pitchFamily="34" charset="0"/>
              </a:rPr>
              <a:t>   Title V: Developing Hispanic Serving Institutions (HSI)</a:t>
            </a:r>
          </a:p>
        </p:txBody>
      </p:sp>
      <p:sp>
        <p:nvSpPr>
          <p:cNvPr id="6" name="Content Placeholder 5">
            <a:extLst>
              <a:ext uri="{FF2B5EF4-FFF2-40B4-BE49-F238E27FC236}">
                <a16:creationId xmlns:a16="http://schemas.microsoft.com/office/drawing/2014/main" id="{BC58607E-9360-1743-AE75-D9AC1BAC3743}"/>
              </a:ext>
            </a:extLst>
          </p:cNvPr>
          <p:cNvSpPr>
            <a:spLocks noGrp="1"/>
          </p:cNvSpPr>
          <p:nvPr>
            <p:ph idx="15"/>
          </p:nvPr>
        </p:nvSpPr>
        <p:spPr>
          <a:xfrm>
            <a:off x="336652" y="2813024"/>
            <a:ext cx="5174663" cy="3149818"/>
          </a:xfrm>
        </p:spPr>
        <p:txBody>
          <a:bodyPr/>
          <a:lstStyle/>
          <a:p>
            <a:pPr marL="971550" lvl="1" indent="-457200">
              <a:lnSpc>
                <a:spcPct val="100000"/>
              </a:lnSpc>
              <a:spcBef>
                <a:spcPts val="0"/>
              </a:spcBef>
              <a:buFont typeface="Wingdings" panose="05000000000000000000" pitchFamily="2" charset="2"/>
              <a:buChar char="v"/>
              <a:defRPr/>
            </a:pPr>
            <a:endParaRPr lang="en-US" sz="2000" dirty="0">
              <a:latin typeface="Arial"/>
              <a:cs typeface="Arial"/>
            </a:endParaRPr>
          </a:p>
          <a:p>
            <a:pPr marL="971550" lvl="1" indent="-457200">
              <a:lnSpc>
                <a:spcPct val="100000"/>
              </a:lnSpc>
              <a:spcBef>
                <a:spcPts val="0"/>
              </a:spcBef>
              <a:buFont typeface="Wingdings" panose="05000000000000000000" pitchFamily="2" charset="2"/>
              <a:buChar char="v"/>
              <a:defRPr/>
            </a:pPr>
            <a:r>
              <a:rPr lang="en-US" sz="2000" b="1" dirty="0">
                <a:latin typeface="+mj-lt"/>
                <a:cs typeface="Arial"/>
              </a:rPr>
              <a:t>Cost Share Waiver for Federal Work Study Program</a:t>
            </a:r>
          </a:p>
          <a:p>
            <a:pPr marL="514350" lvl="1" indent="0">
              <a:lnSpc>
                <a:spcPct val="100000"/>
              </a:lnSpc>
              <a:spcBef>
                <a:spcPts val="0"/>
              </a:spcBef>
              <a:buNone/>
              <a:defRPr/>
            </a:pPr>
            <a:endParaRPr lang="en-US" sz="2000" b="1" dirty="0">
              <a:latin typeface="+mj-lt"/>
              <a:cs typeface="Arial"/>
            </a:endParaRPr>
          </a:p>
          <a:p>
            <a:pPr marL="971550" lvl="1" indent="-457200">
              <a:lnSpc>
                <a:spcPct val="100000"/>
              </a:lnSpc>
              <a:spcBef>
                <a:spcPts val="0"/>
              </a:spcBef>
              <a:buFont typeface="Wingdings" panose="05000000000000000000" pitchFamily="2" charset="2"/>
              <a:buChar char="v"/>
              <a:defRPr/>
            </a:pPr>
            <a:r>
              <a:rPr lang="en-US" sz="2000" b="1" dirty="0">
                <a:latin typeface="+mj-lt"/>
                <a:cs typeface="Arial"/>
              </a:rPr>
              <a:t>Cost Share Waiver for Federal Supplemental Education Opportunity Grants, such as TRIO SSS.</a:t>
            </a:r>
          </a:p>
        </p:txBody>
      </p:sp>
    </p:spTree>
    <p:extLst>
      <p:ext uri="{BB962C8B-B14F-4D97-AF65-F5344CB8AC3E}">
        <p14:creationId xmlns:p14="http://schemas.microsoft.com/office/powerpoint/2010/main" val="17415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3BE5-2876-8D44-AC5E-E6868B454A7B}"/>
              </a:ext>
            </a:extLst>
          </p:cNvPr>
          <p:cNvSpPr>
            <a:spLocks noGrp="1"/>
          </p:cNvSpPr>
          <p:nvPr>
            <p:ph type="title"/>
          </p:nvPr>
        </p:nvSpPr>
        <p:spPr/>
        <p:txBody>
          <a:bodyPr>
            <a:normAutofit/>
          </a:bodyPr>
          <a:lstStyle/>
          <a:p>
            <a:pPr lvl="0" defTabSz="457200">
              <a:lnSpc>
                <a:spcPct val="100000"/>
              </a:lnSpc>
              <a:defRPr/>
            </a:pPr>
            <a:r>
              <a:rPr lang="en-US" sz="4400" dirty="0">
                <a:solidFill>
                  <a:schemeClr val="bg1"/>
                </a:solidFill>
                <a:latin typeface="Arial"/>
                <a:ea typeface="+mn-ea"/>
                <a:cs typeface="Arial"/>
              </a:rPr>
              <a:t>How is Eligibility Determined?  </a:t>
            </a:r>
            <a:endParaRPr lang="en-US" dirty="0">
              <a:solidFill>
                <a:schemeClr val="bg1"/>
              </a:solidFill>
            </a:endParaRPr>
          </a:p>
        </p:txBody>
      </p:sp>
      <p:graphicFrame>
        <p:nvGraphicFramePr>
          <p:cNvPr id="6" name="Diagram 5">
            <a:extLst>
              <a:ext uri="{FF2B5EF4-FFF2-40B4-BE49-F238E27FC236}">
                <a16:creationId xmlns:a16="http://schemas.microsoft.com/office/drawing/2014/main" id="{A14F3BC0-66C9-41EA-AAFE-7993B5DF6E41}"/>
              </a:ext>
            </a:extLst>
          </p:cNvPr>
          <p:cNvGraphicFramePr/>
          <p:nvPr>
            <p:extLst>
              <p:ext uri="{D42A27DB-BD31-4B8C-83A1-F6EECF244321}">
                <p14:modId xmlns:p14="http://schemas.microsoft.com/office/powerpoint/2010/main" val="3223285441"/>
              </p:ext>
            </p:extLst>
          </p:nvPr>
        </p:nvGraphicFramePr>
        <p:xfrm>
          <a:off x="1524000" y="1968983"/>
          <a:ext cx="974407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672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3BE5-2876-8D44-AC5E-E6868B454A7B}"/>
              </a:ext>
            </a:extLst>
          </p:cNvPr>
          <p:cNvSpPr>
            <a:spLocks noGrp="1"/>
          </p:cNvSpPr>
          <p:nvPr>
            <p:ph type="title"/>
          </p:nvPr>
        </p:nvSpPr>
        <p:spPr>
          <a:xfrm>
            <a:off x="3029778" y="960783"/>
            <a:ext cx="5827644" cy="1325563"/>
          </a:xfrm>
        </p:spPr>
        <p:txBody>
          <a:bodyPr>
            <a:normAutofit/>
          </a:bodyPr>
          <a:lstStyle/>
          <a:p>
            <a:pPr lvl="0" defTabSz="457200">
              <a:lnSpc>
                <a:spcPct val="100000"/>
              </a:lnSpc>
              <a:defRPr/>
            </a:pPr>
            <a:r>
              <a:rPr lang="en-US" sz="4400" dirty="0">
                <a:solidFill>
                  <a:schemeClr val="bg1"/>
                </a:solidFill>
                <a:latin typeface="Arial"/>
                <a:ea typeface="+mn-ea"/>
                <a:cs typeface="Arial"/>
              </a:rPr>
              <a:t>Waiver Application  </a:t>
            </a:r>
            <a:endParaRPr lang="en-US" dirty="0">
              <a:solidFill>
                <a:schemeClr val="bg1"/>
              </a:solidFill>
            </a:endParaRPr>
          </a:p>
        </p:txBody>
      </p:sp>
      <p:sp>
        <p:nvSpPr>
          <p:cNvPr id="4" name="Content Placeholder 3">
            <a:extLst>
              <a:ext uri="{FF2B5EF4-FFF2-40B4-BE49-F238E27FC236}">
                <a16:creationId xmlns:a16="http://schemas.microsoft.com/office/drawing/2014/main" id="{8DE99C5D-D782-8549-9916-C69B7B91A69D}"/>
              </a:ext>
            </a:extLst>
          </p:cNvPr>
          <p:cNvSpPr>
            <a:spLocks noGrp="1"/>
          </p:cNvSpPr>
          <p:nvPr>
            <p:ph idx="14"/>
          </p:nvPr>
        </p:nvSpPr>
        <p:spPr>
          <a:xfrm>
            <a:off x="1524000" y="2209800"/>
            <a:ext cx="8839200" cy="3687417"/>
          </a:xfrm>
        </p:spPr>
        <p:txBody>
          <a:bodyPr/>
          <a:lstStyle/>
          <a:p>
            <a:endParaRPr lang="en-US" sz="2400" dirty="0">
              <a:latin typeface="Arial" panose="020B0604020202020204" pitchFamily="34" charset="0"/>
              <a:cs typeface="Arial" panose="020B0604020202020204" pitchFamily="34" charset="0"/>
            </a:endParaRPr>
          </a:p>
          <a:p>
            <a:pPr marL="0" indent="0">
              <a:buNone/>
            </a:pPr>
            <a:r>
              <a:rPr lang="en-US" sz="2800" b="1" dirty="0">
                <a:latin typeface="+mj-lt"/>
                <a:cs typeface="Arial" panose="020B0604020202020204" pitchFamily="34" charset="0"/>
              </a:rPr>
              <a:t>If an IHE does not meet eligibility based on IPEDS data, a waiver application is submitted.</a:t>
            </a:r>
          </a:p>
          <a:p>
            <a:endParaRPr lang="en-US" sz="2800" b="1" dirty="0">
              <a:latin typeface="+mj-lt"/>
              <a:cs typeface="Arial" panose="020B0604020202020204" pitchFamily="34" charset="0"/>
            </a:endParaRPr>
          </a:p>
          <a:p>
            <a:endParaRPr lang="en-US" sz="2800" b="1" dirty="0">
              <a:latin typeface="+mj-lt"/>
              <a:cs typeface="Arial" panose="020B0604020202020204" pitchFamily="34" charset="0"/>
            </a:endParaRPr>
          </a:p>
          <a:p>
            <a:pPr marL="0" indent="0">
              <a:buNone/>
            </a:pPr>
            <a:r>
              <a:rPr lang="en-US" sz="2800" b="1" dirty="0">
                <a:latin typeface="+mj-lt"/>
                <a:cs typeface="Arial" panose="020B0604020202020204" pitchFamily="34" charset="0"/>
              </a:rPr>
              <a:t>Typically, all eligible LSC Colleges require a waiver application. </a:t>
            </a:r>
          </a:p>
          <a:p>
            <a:endParaRPr lang="en-US" sz="2800" b="1" dirty="0">
              <a:latin typeface="+mj-lt"/>
            </a:endParaRPr>
          </a:p>
          <a:p>
            <a:endParaRPr lang="en-US" dirty="0">
              <a:latin typeface="+mn-lt"/>
            </a:endParaRPr>
          </a:p>
        </p:txBody>
      </p:sp>
    </p:spTree>
    <p:extLst>
      <p:ext uri="{BB962C8B-B14F-4D97-AF65-F5344CB8AC3E}">
        <p14:creationId xmlns:p14="http://schemas.microsoft.com/office/powerpoint/2010/main" val="53652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3BE5-2876-8D44-AC5E-E6868B454A7B}"/>
              </a:ext>
            </a:extLst>
          </p:cNvPr>
          <p:cNvSpPr>
            <a:spLocks noGrp="1"/>
          </p:cNvSpPr>
          <p:nvPr>
            <p:ph type="title"/>
          </p:nvPr>
        </p:nvSpPr>
        <p:spPr>
          <a:xfrm>
            <a:off x="2819400" y="884237"/>
            <a:ext cx="6742044" cy="1325563"/>
          </a:xfrm>
        </p:spPr>
        <p:txBody>
          <a:bodyPr>
            <a:normAutofit fontScale="90000"/>
          </a:bodyPr>
          <a:lstStyle/>
          <a:p>
            <a:pPr lvl="0">
              <a:lnSpc>
                <a:spcPct val="100000"/>
              </a:lnSpc>
              <a:spcBef>
                <a:spcPts val="0"/>
              </a:spcBef>
              <a:defRPr/>
            </a:pPr>
            <a:r>
              <a:rPr lang="en-US" sz="4400" dirty="0">
                <a:solidFill>
                  <a:srgbClr val="B30838"/>
                </a:solidFill>
                <a:latin typeface="Arial" panose="020B0604020202020204" pitchFamily="34" charset="0"/>
                <a:ea typeface="+mn-ea"/>
                <a:cs typeface="Arial" panose="020B0604020202020204" pitchFamily="34" charset="0"/>
              </a:rPr>
              <a:t>RDA Needs Your Help! </a:t>
            </a:r>
            <a:br>
              <a:rPr lang="en-US" sz="4400" b="0" dirty="0">
                <a:solidFill>
                  <a:prstClr val="black"/>
                </a:solidFill>
                <a:latin typeface="Arial" panose="020B0604020202020204" pitchFamily="34" charset="0"/>
                <a:ea typeface="+mn-ea"/>
                <a:cs typeface="Arial" panose="020B0604020202020204" pitchFamily="34" charset="0"/>
              </a:rPr>
            </a:br>
            <a:r>
              <a:rPr lang="en-US" sz="4400" dirty="0">
                <a:solidFill>
                  <a:schemeClr val="bg1"/>
                </a:solidFill>
                <a:latin typeface="Arial" panose="020B0604020202020204" pitchFamily="34" charset="0"/>
                <a:ea typeface="+mn-ea"/>
                <a:cs typeface="Arial" panose="020B0604020202020204" pitchFamily="34" charset="0"/>
              </a:rPr>
              <a:t>Waiver Questionnaire</a:t>
            </a:r>
            <a:br>
              <a:rPr lang="en-US" sz="4400" dirty="0">
                <a:solidFill>
                  <a:srgbClr val="003768"/>
                </a:solidFill>
                <a:latin typeface="Arial" panose="020B0604020202020204" pitchFamily="34" charset="0"/>
                <a:ea typeface="+mn-ea"/>
                <a:cs typeface="Arial" panose="020B0604020202020204" pitchFamily="34" charset="0"/>
              </a:rPr>
            </a:br>
            <a:endParaRPr lang="en-US" dirty="0">
              <a:solidFill>
                <a:schemeClr val="bg1"/>
              </a:solidFill>
            </a:endParaRPr>
          </a:p>
        </p:txBody>
      </p:sp>
      <p:sp>
        <p:nvSpPr>
          <p:cNvPr id="4" name="Content Placeholder 3">
            <a:extLst>
              <a:ext uri="{FF2B5EF4-FFF2-40B4-BE49-F238E27FC236}">
                <a16:creationId xmlns:a16="http://schemas.microsoft.com/office/drawing/2014/main" id="{8DE99C5D-D782-8549-9916-C69B7B91A69D}"/>
              </a:ext>
            </a:extLst>
          </p:cNvPr>
          <p:cNvSpPr>
            <a:spLocks noGrp="1"/>
          </p:cNvSpPr>
          <p:nvPr>
            <p:ph idx="14"/>
          </p:nvPr>
        </p:nvSpPr>
        <p:spPr>
          <a:xfrm>
            <a:off x="1676400" y="2209800"/>
            <a:ext cx="8839200" cy="3687417"/>
          </a:xfrm>
        </p:spPr>
        <p:txBody>
          <a:bodyPr>
            <a:normAutofit fontScale="92500" lnSpcReduction="20000"/>
          </a:bodyPr>
          <a:lstStyle/>
          <a:p>
            <a:endParaRPr lang="en-US" sz="2400" dirty="0">
              <a:latin typeface="Arial" panose="020B0604020202020204" pitchFamily="34" charset="0"/>
              <a:cs typeface="Arial" panose="020B0604020202020204" pitchFamily="34" charset="0"/>
            </a:endParaRPr>
          </a:p>
          <a:p>
            <a:pPr marL="0" indent="0">
              <a:buNone/>
            </a:pPr>
            <a:r>
              <a:rPr lang="en-US" sz="2600" b="1" dirty="0">
                <a:latin typeface="+mj-lt"/>
                <a:cs typeface="Arial" panose="020B0604020202020204" pitchFamily="34" charset="0"/>
              </a:rPr>
              <a:t>RDA has developed a college-specific questionnaire to collect information regarding programs, activities, and strategies focused on Hispanic students.</a:t>
            </a:r>
          </a:p>
          <a:p>
            <a:pPr marL="0" indent="0">
              <a:buNone/>
            </a:pPr>
            <a:endParaRPr lang="en-US" sz="2600" b="1" dirty="0">
              <a:latin typeface="+mj-lt"/>
              <a:cs typeface="Arial" panose="020B0604020202020204" pitchFamily="34" charset="0"/>
            </a:endParaRPr>
          </a:p>
          <a:p>
            <a:pPr marL="0" indent="0">
              <a:buNone/>
            </a:pPr>
            <a:r>
              <a:rPr lang="en-US" sz="2600" b="1" dirty="0">
                <a:latin typeface="+mj-lt"/>
                <a:cs typeface="Arial" panose="020B0604020202020204" pitchFamily="34" charset="0"/>
              </a:rPr>
              <a:t>Responses from each college will be collected using Microsoft Teams and used to develop the strongest possible waiver application for your college.</a:t>
            </a:r>
          </a:p>
          <a:p>
            <a:pPr marL="0" indent="0">
              <a:buNone/>
            </a:pPr>
            <a:endParaRPr lang="en-US" sz="2600" b="1" dirty="0">
              <a:latin typeface="+mj-lt"/>
            </a:endParaRPr>
          </a:p>
          <a:p>
            <a:pPr marL="0" indent="0">
              <a:buNone/>
            </a:pPr>
            <a:endParaRPr lang="en-US" sz="2600" b="1" dirty="0">
              <a:latin typeface="+mj-lt"/>
            </a:endParaRPr>
          </a:p>
          <a:p>
            <a:pPr marL="0" indent="0" algn="ctr">
              <a:buNone/>
            </a:pPr>
            <a:r>
              <a:rPr lang="en-US" sz="2600" b="1" dirty="0">
                <a:solidFill>
                  <a:srgbClr val="C00000"/>
                </a:solidFill>
                <a:latin typeface="+mj-lt"/>
                <a:cs typeface="Arial" panose="020B0604020202020204" pitchFamily="34" charset="0"/>
              </a:rPr>
              <a:t>Questionnaire is based on the previous academic year</a:t>
            </a:r>
          </a:p>
          <a:p>
            <a:endParaRPr lang="en-US" dirty="0">
              <a:solidFill>
                <a:srgbClr val="C00000"/>
              </a:solidFill>
            </a:endParaRPr>
          </a:p>
          <a:p>
            <a:endParaRPr lang="en-US" dirty="0">
              <a:latin typeface="+mn-lt"/>
            </a:endParaRPr>
          </a:p>
        </p:txBody>
      </p:sp>
    </p:spTree>
    <p:extLst>
      <p:ext uri="{BB962C8B-B14F-4D97-AF65-F5344CB8AC3E}">
        <p14:creationId xmlns:p14="http://schemas.microsoft.com/office/powerpoint/2010/main" val="993855345"/>
      </p:ext>
    </p:extLst>
  </p:cSld>
  <p:clrMapOvr>
    <a:masterClrMapping/>
  </p:clrMapOvr>
</p:sld>
</file>

<file path=ppt/theme/theme1.xml><?xml version="1.0" encoding="utf-8"?>
<a:theme xmlns:a="http://schemas.openxmlformats.org/drawingml/2006/main" name="LSC 50th Anniversar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SC 50th Anniversary" id="{E80601E4-B797-8D4F-81EB-0F28E5134A5E}" vid="{DB729510-88DD-FC42-859F-D7EC21FD65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3cfbd0b3-1723-4ff1-80db-049d9c3d5a31">PZT6WFTHHCJ3-388099123-6153</_dlc_DocId>
    <_dlc_DocIdUrl xmlns="3cfbd0b3-1723-4ff1-80db-049d9c3d5a31">
      <Url>https://mylonestar.sharepoint.com/sites/Marketing/_layouts/15/DocIdRedir.aspx?ID=PZT6WFTHHCJ3-388099123-6153</Url>
      <Description>PZT6WFTHHCJ3-388099123-6153</Description>
    </_dlc_DocIdUrl>
    <TaxCatchAll xmlns="3cfbd0b3-1723-4ff1-80db-049d9c3d5a31" xsi:nil="true"/>
    <lcf76f155ced4ddcb4097134ff3c332f xmlns="0267bf24-bc4a-4832-841c-89717e0b07ff">
      <Terms xmlns="http://schemas.microsoft.com/office/infopath/2007/PartnerControls"/>
    </lcf76f155ced4ddcb4097134ff3c332f>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79EDF25484A24447A871416FE8965655" ma:contentTypeVersion="15" ma:contentTypeDescription="Create a new document." ma:contentTypeScope="" ma:versionID="fd29f4efbd7d2d8f654bbb90106942cc">
  <xsd:schema xmlns:xsd="http://www.w3.org/2001/XMLSchema" xmlns:xs="http://www.w3.org/2001/XMLSchema" xmlns:p="http://schemas.microsoft.com/office/2006/metadata/properties" xmlns:ns2="3cfbd0b3-1723-4ff1-80db-049d9c3d5a31" xmlns:ns3="0267bf24-bc4a-4832-841c-89717e0b07ff" targetNamespace="http://schemas.microsoft.com/office/2006/metadata/properties" ma:root="true" ma:fieldsID="ae2427fc744037b74783ee7037a4d182" ns2:_="" ns3:_="">
    <xsd:import namespace="3cfbd0b3-1723-4ff1-80db-049d9c3d5a31"/>
    <xsd:import namespace="0267bf24-bc4a-4832-841c-89717e0b07ff"/>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bd0b3-1723-4ff1-80db-049d9c3d5a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3" nillable="true" ma:displayName="Taxonomy Catch All Column" ma:hidden="true" ma:list="{bde790f1-c652-48d7-9d35-478ff8e1f086}" ma:internalName="TaxCatchAll" ma:showField="CatchAllData" ma:web="3cfbd0b3-1723-4ff1-80db-049d9c3d5a31">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67bf24-bc4a-4832-841c-89717e0b07f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eeab8fc-e8a7-41ca-9871-ec939eddb84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26AB35-E8E5-4F61-86AF-630A3E9007F2}">
  <ds:schemaRefs>
    <ds:schemaRef ds:uri="http://schemas.microsoft.com/sharepoint/v3/contenttype/forms"/>
  </ds:schemaRefs>
</ds:datastoreItem>
</file>

<file path=customXml/itemProps2.xml><?xml version="1.0" encoding="utf-8"?>
<ds:datastoreItem xmlns:ds="http://schemas.openxmlformats.org/officeDocument/2006/customXml" ds:itemID="{B518BE60-0611-437C-A3C0-8BD7AA7C6CBD}">
  <ds:schemaRefs>
    <ds:schemaRef ds:uri="http://purl.org/dc/elements/1.1/"/>
    <ds:schemaRef ds:uri="http://schemas.microsoft.com/office/infopath/2007/PartnerControls"/>
    <ds:schemaRef ds:uri="http://www.w3.org/XML/1998/namespace"/>
    <ds:schemaRef ds:uri="http://schemas.microsoft.com/office/2006/documentManagement/types"/>
    <ds:schemaRef ds:uri="http://purl.org/dc/dcmitype/"/>
    <ds:schemaRef ds:uri="http://schemas.microsoft.com/office/2006/metadata/properties"/>
    <ds:schemaRef ds:uri="http://purl.org/dc/terms/"/>
    <ds:schemaRef ds:uri="33a58599-dcb3-4268-95a5-beed1812e2aa"/>
    <ds:schemaRef ds:uri="http://schemas.openxmlformats.org/package/2006/metadata/core-properties"/>
    <ds:schemaRef ds:uri="3cfbd0b3-1723-4ff1-80db-049d9c3d5a31"/>
    <ds:schemaRef ds:uri="0267bf24-bc4a-4832-841c-89717e0b07ff"/>
  </ds:schemaRefs>
</ds:datastoreItem>
</file>

<file path=customXml/itemProps3.xml><?xml version="1.0" encoding="utf-8"?>
<ds:datastoreItem xmlns:ds="http://schemas.openxmlformats.org/officeDocument/2006/customXml" ds:itemID="{16A3CE01-C01B-4256-8786-A7FDF1AC0871}">
  <ds:schemaRefs>
    <ds:schemaRef ds:uri="http://schemas.microsoft.com/sharepoint/events"/>
  </ds:schemaRefs>
</ds:datastoreItem>
</file>

<file path=customXml/itemProps4.xml><?xml version="1.0" encoding="utf-8"?>
<ds:datastoreItem xmlns:ds="http://schemas.openxmlformats.org/officeDocument/2006/customXml" ds:itemID="{BE4711C5-B23D-4236-843B-8BC478264B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bd0b3-1723-4ff1-80db-049d9c3d5a31"/>
    <ds:schemaRef ds:uri="0267bf24-bc4a-4832-841c-89717e0b07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LSC 50th Anniversary</Template>
  <TotalTime>5908</TotalTime>
  <Words>467</Words>
  <Application>Microsoft Office PowerPoint</Application>
  <PresentationFormat>Widescreen</PresentationFormat>
  <Paragraphs>70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LSC 50th Anniversary</vt:lpstr>
      <vt:lpstr>Title III and V Eligibility  </vt:lpstr>
      <vt:lpstr>What is Title III &amp; V Eligibility? </vt:lpstr>
      <vt:lpstr>Purpose </vt:lpstr>
      <vt:lpstr>Title III &amp; V Eligibility  </vt:lpstr>
      <vt:lpstr>Eligibility is Based on IPEDS Data</vt:lpstr>
      <vt:lpstr>Why is this important?  </vt:lpstr>
      <vt:lpstr>How is Eligibility Determined?  </vt:lpstr>
      <vt:lpstr>Waiver Application  </vt:lpstr>
      <vt:lpstr>RDA Needs Your Help!  Waiver Questionnaire </vt:lpstr>
      <vt:lpstr>Why We Need Your Help</vt:lpstr>
      <vt:lpstr>TEAM APPROACH </vt:lpstr>
      <vt:lpstr>Timeline   </vt:lpstr>
      <vt:lpstr>RDA Contacts   </vt:lpstr>
    </vt:vector>
  </TitlesOfParts>
  <Manager/>
  <Company>Lone Star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LSC Convocation July 2016</dc:title>
  <dc:subject>LSC Convocation July 2016</dc:subject>
  <dc:creator>LSC Marketing and Communications - System Office</dc:creator>
  <cp:keywords/>
  <dc:description/>
  <cp:lastModifiedBy>Prejean, Charis</cp:lastModifiedBy>
  <cp:revision>505</cp:revision>
  <cp:lastPrinted>2016-08-17T16:12:06Z</cp:lastPrinted>
  <dcterms:created xsi:type="dcterms:W3CDTF">2012-03-21T19:58:55Z</dcterms:created>
  <dcterms:modified xsi:type="dcterms:W3CDTF">2022-09-02T14:54:55Z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ea3e4126-4649-4364-8fd2-89e88bbc9f6f</vt:lpwstr>
  </property>
  <property fmtid="{D5CDD505-2E9C-101B-9397-08002B2CF9AE}" pid="3" name="ContentTypeId">
    <vt:lpwstr>0x01010079EDF25484A24447A871416FE8965655</vt:lpwstr>
  </property>
</Properties>
</file>