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How to: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Course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ASC Lab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410" y="152400"/>
            <a:ext cx="8596668" cy="159757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1: Go to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LoneStar.edu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 2: Click on </a:t>
            </a:r>
            <a:r>
              <a:rPr lang="en-US" b="1" u="sng" dirty="0" smtClean="0"/>
              <a:t>myLoneStar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9711" y="1939159"/>
            <a:ext cx="8749861" cy="4682358"/>
          </a:xfrm>
          <a:prstGeom prst="rect">
            <a:avLst/>
          </a:prstGeom>
        </p:spPr>
      </p:pic>
      <p:cxnSp>
        <p:nvCxnSpPr>
          <p:cNvPr id="6" name="Elbow Connector 5"/>
          <p:cNvCxnSpPr/>
          <p:nvPr/>
        </p:nvCxnSpPr>
        <p:spPr>
          <a:xfrm rot="16200000" flipH="1">
            <a:off x="5707120" y="1970685"/>
            <a:ext cx="945926" cy="50449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927833" y="2695898"/>
            <a:ext cx="867105" cy="315316"/>
          </a:xfrm>
          <a:prstGeom prst="ellipse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684" y="98096"/>
            <a:ext cx="8596668" cy="261444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Step 3: </a:t>
            </a:r>
            <a:r>
              <a:rPr lang="en-US" b="1" u="sng" dirty="0" smtClean="0"/>
              <a:t>Log on</a:t>
            </a:r>
            <a:br>
              <a:rPr lang="en-US" b="1" u="sn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*If you have forgotten your Log-in information, Click on </a:t>
            </a:r>
            <a:r>
              <a:rPr lang="en-US" b="1" u="sng" dirty="0" smtClean="0">
                <a:solidFill>
                  <a:srgbClr val="0070C0"/>
                </a:solidFill>
              </a:rPr>
              <a:t>Forgot Username?</a:t>
            </a:r>
            <a:r>
              <a:rPr lang="en-US" dirty="0" smtClean="0">
                <a:solidFill>
                  <a:srgbClr val="0070C0"/>
                </a:solidFill>
              </a:rPr>
              <a:t> Or </a:t>
            </a:r>
            <a:r>
              <a:rPr lang="en-US" b="1" u="sng" dirty="0" smtClean="0">
                <a:solidFill>
                  <a:srgbClr val="0070C0"/>
                </a:solidFill>
              </a:rPr>
              <a:t>Forgot Password?</a:t>
            </a:r>
            <a:endParaRPr lang="en-US" b="1" u="sng" dirty="0">
              <a:solidFill>
                <a:srgbClr val="0070C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4655" y="2712543"/>
            <a:ext cx="6562725" cy="414545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5" name="Right Arrow 4"/>
          <p:cNvSpPr/>
          <p:nvPr/>
        </p:nvSpPr>
        <p:spPr>
          <a:xfrm>
            <a:off x="2896844" y="3773979"/>
            <a:ext cx="1198180" cy="6377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941892" y="4499297"/>
            <a:ext cx="1198180" cy="704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5123793" y="4378867"/>
            <a:ext cx="1103586" cy="240861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123793" y="5113280"/>
            <a:ext cx="1103586" cy="32319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4757175" y="5436476"/>
            <a:ext cx="733235" cy="344217"/>
          </a:xfrm>
          <a:prstGeom prst="lef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3931"/>
            <a:ext cx="8596668" cy="982717"/>
          </a:xfrm>
        </p:spPr>
        <p:txBody>
          <a:bodyPr>
            <a:noAutofit/>
          </a:bodyPr>
          <a:lstStyle/>
          <a:p>
            <a:r>
              <a:rPr lang="en-US" sz="2000" dirty="0" smtClean="0"/>
              <a:t>Step 4: Click on </a:t>
            </a:r>
            <a:r>
              <a:rPr lang="en-US" sz="2000" b="1" u="sng" dirty="0" smtClean="0"/>
              <a:t>Student</a:t>
            </a:r>
            <a:r>
              <a:rPr lang="en-US" sz="2000" dirty="0" smtClean="0"/>
              <a:t> tab</a:t>
            </a:r>
            <a:br>
              <a:rPr lang="en-US" sz="2000" dirty="0" smtClean="0"/>
            </a:br>
            <a:r>
              <a:rPr lang="en-US" sz="2000" u="sng" dirty="0" smtClean="0"/>
              <a:t/>
            </a:r>
            <a:br>
              <a:rPr lang="en-US" sz="2000" u="sng" dirty="0" smtClean="0"/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Step 5: Click on </a:t>
            </a:r>
            <a:r>
              <a:rPr lang="en-US" sz="2000" b="1" u="sng" dirty="0" smtClean="0">
                <a:solidFill>
                  <a:schemeClr val="accent2">
                    <a:lumMod val="75000"/>
                  </a:schemeClr>
                </a:solidFill>
              </a:rPr>
              <a:t>Enrollment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tab 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403131"/>
            <a:ext cx="9128818" cy="524991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050100" y="1891862"/>
            <a:ext cx="913817" cy="457200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198179" y="1962806"/>
            <a:ext cx="757328" cy="386255"/>
          </a:xfrm>
          <a:prstGeom prst="rightArrow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110360" y="3399519"/>
            <a:ext cx="441434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813034" y="3399519"/>
            <a:ext cx="1150883" cy="484632"/>
          </a:xfrm>
          <a:prstGeom prst="round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5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Click on </a:t>
            </a:r>
            <a:r>
              <a:rPr lang="en-US" b="1" u="sng" dirty="0" smtClean="0"/>
              <a:t>Course Evaluation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7682" y="2081047"/>
            <a:ext cx="4035972" cy="461929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flipH="1">
            <a:off x="5195802" y="4390696"/>
            <a:ext cx="873922" cy="488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63462" y="4390696"/>
            <a:ext cx="1712206" cy="48873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1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8165"/>
            <a:ext cx="8596668" cy="159757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7: Look for your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Course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Instructor</a:t>
            </a:r>
            <a:b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/>
              <a:t>Step 8: Click on </a:t>
            </a:r>
            <a:r>
              <a:rPr lang="en-US" b="1" u="sng" dirty="0" smtClean="0"/>
              <a:t>Evaluate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3758" y="2002221"/>
            <a:ext cx="7575140" cy="44931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98179" y="4792718"/>
            <a:ext cx="740980" cy="457200"/>
          </a:xfrm>
          <a:prstGeom prst="rect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84855" y="4792718"/>
            <a:ext cx="740980" cy="457200"/>
          </a:xfrm>
          <a:prstGeom prst="rect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15655" y="5249918"/>
            <a:ext cx="1324304" cy="709449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599411" y="3301873"/>
            <a:ext cx="706581" cy="191193"/>
          </a:xfrm>
          <a:prstGeom prst="rect">
            <a:avLst/>
          </a:prstGeom>
          <a:solidFill>
            <a:srgbClr val="003768"/>
          </a:solidFill>
          <a:ln>
            <a:solidFill>
              <a:srgbClr val="0037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859" y="78828"/>
            <a:ext cx="8596668" cy="1320800"/>
          </a:xfrm>
        </p:spPr>
        <p:txBody>
          <a:bodyPr/>
          <a:lstStyle/>
          <a:p>
            <a:r>
              <a:rPr lang="en-US" dirty="0" smtClean="0"/>
              <a:t>Step 9: Click on </a:t>
            </a:r>
            <a:r>
              <a:rPr lang="en-US" b="1" u="sng" dirty="0" smtClean="0"/>
              <a:t>Log Out</a:t>
            </a:r>
            <a:r>
              <a:rPr lang="en-US" dirty="0" smtClean="0"/>
              <a:t> when you have completed your course evaluation</a:t>
            </a:r>
            <a:endParaRPr lang="en-US" b="1" u="sng" dirty="0"/>
          </a:p>
        </p:txBody>
      </p:sp>
      <p:sp>
        <p:nvSpPr>
          <p:cNvPr id="8" name="Down Arrow 7"/>
          <p:cNvSpPr/>
          <p:nvPr/>
        </p:nvSpPr>
        <p:spPr>
          <a:xfrm>
            <a:off x="7900752" y="739228"/>
            <a:ext cx="654270" cy="660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020" y="1534510"/>
            <a:ext cx="8986345" cy="5281448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7900752" y="1534510"/>
            <a:ext cx="770282" cy="325821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334298" y="1596044"/>
            <a:ext cx="1172095" cy="12469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53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How to:  Course Evaluation</vt:lpstr>
      <vt:lpstr>Step 1: Go to LoneStar.edu   Step 2: Click on myLoneStar</vt:lpstr>
      <vt:lpstr>Step 3: Log on  *If you have forgotten your Log-in information, Click on Forgot Username? Or Forgot Password?</vt:lpstr>
      <vt:lpstr>Step 4: Click on Student tab  Step 5: Click on Enrollment tab </vt:lpstr>
      <vt:lpstr>Step 6: Click on Course Evaluation</vt:lpstr>
      <vt:lpstr>Step 7: Look for your Course and Instructor  Step 8: Click on Evaluate</vt:lpstr>
      <vt:lpstr>Step 9: Click on Log Out when you have completed your course evaluation</vt:lpstr>
    </vt:vector>
  </TitlesOfParts>
  <Company>Lone Star College - CyFair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cf-lrc-210</dc:creator>
  <cp:lastModifiedBy>Zahra, Sabika</cp:lastModifiedBy>
  <cp:revision>44</cp:revision>
  <dcterms:created xsi:type="dcterms:W3CDTF">2016-11-17T14:22:17Z</dcterms:created>
  <dcterms:modified xsi:type="dcterms:W3CDTF">2016-11-17T16:44:59Z</dcterms:modified>
</cp:coreProperties>
</file>