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68" r:id="rId2"/>
    <p:sldId id="261" r:id="rId3"/>
    <p:sldId id="271" r:id="rId4"/>
    <p:sldId id="262" r:id="rId5"/>
    <p:sldId id="280" r:id="rId6"/>
    <p:sldId id="274" r:id="rId7"/>
    <p:sldId id="263" r:id="rId8"/>
    <p:sldId id="270" r:id="rId9"/>
    <p:sldId id="285" r:id="rId10"/>
    <p:sldId id="275" r:id="rId11"/>
    <p:sldId id="264" r:id="rId12"/>
    <p:sldId id="283" r:id="rId13"/>
    <p:sldId id="258" r:id="rId14"/>
    <p:sldId id="276" r:id="rId15"/>
    <p:sldId id="273" r:id="rId16"/>
    <p:sldId id="278" r:id="rId17"/>
    <p:sldId id="269" r:id="rId18"/>
    <p:sldId id="272" r:id="rId19"/>
    <p:sldId id="284" r:id="rId20"/>
    <p:sldId id="279" r:id="rId21"/>
    <p:sldId id="260" r:id="rId22"/>
    <p:sldId id="266" r:id="rId23"/>
    <p:sldId id="286" r:id="rId24"/>
    <p:sldId id="259" r:id="rId25"/>
    <p:sldId id="281" r:id="rId26"/>
    <p:sldId id="282" r:id="rId27"/>
    <p:sldId id="287" r:id="rId28"/>
    <p:sldId id="267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C6C54-C084-234C-9D2E-640E0D148279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AC1DF-9CDC-BA40-B025-02EEAF10B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64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6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6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4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8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0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9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7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6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0B0B1-23AB-AF47-B774-AFFC024FDB01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BF62-069F-0B46-9EA3-EC99D59D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1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031"/>
          <p:cNvGrpSpPr>
            <a:grpSpLocks/>
          </p:cNvGrpSpPr>
          <p:nvPr/>
        </p:nvGrpSpPr>
        <p:grpSpPr bwMode="auto">
          <a:xfrm>
            <a:off x="65728" y="0"/>
            <a:ext cx="6705600" cy="4970463"/>
            <a:chOff x="768" y="960"/>
            <a:chExt cx="4224" cy="3131"/>
          </a:xfrm>
        </p:grpSpPr>
        <p:pic>
          <p:nvPicPr>
            <p:cNvPr id="10" name="Picture 1028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029"/>
            <p:cNvSpPr>
              <a:spLocks noChangeArrowheads="1"/>
            </p:cNvSpPr>
            <p:nvPr/>
          </p:nvSpPr>
          <p:spPr bwMode="auto">
            <a:xfrm rot="-20711618">
              <a:off x="2447" y="2170"/>
              <a:ext cx="288" cy="447"/>
            </a:xfrm>
            <a:prstGeom prst="upArrow">
              <a:avLst>
                <a:gd name="adj1" fmla="val 50000"/>
                <a:gd name="adj2" fmla="val 38802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030"/>
            <p:cNvSpPr>
              <a:spLocks noChangeArrowheads="1"/>
            </p:cNvSpPr>
            <p:nvPr/>
          </p:nvSpPr>
          <p:spPr bwMode="auto">
            <a:xfrm rot="-21769299">
              <a:off x="3053" y="2116"/>
              <a:ext cx="288" cy="447"/>
            </a:xfrm>
            <a:prstGeom prst="upArrow">
              <a:avLst>
                <a:gd name="adj1" fmla="val 50000"/>
                <a:gd name="adj2" fmla="val 38802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9640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Renal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4125695530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65728" y="24932"/>
            <a:ext cx="4240213" cy="4724400"/>
            <a:chOff x="1488" y="1008"/>
            <a:chExt cx="2671" cy="2976"/>
          </a:xfrm>
        </p:grpSpPr>
        <p:pic>
          <p:nvPicPr>
            <p:cNvPr id="13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 rot="-5041733">
              <a:off x="3142" y="1560"/>
              <a:ext cx="288" cy="516"/>
            </a:xfrm>
            <a:prstGeom prst="upArrow">
              <a:avLst>
                <a:gd name="adj1" fmla="val 50000"/>
                <a:gd name="adj2" fmla="val 44792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 rot="-16677433">
              <a:off x="2278" y="1650"/>
              <a:ext cx="288" cy="516"/>
            </a:xfrm>
            <a:prstGeom prst="upArrow">
              <a:avLst>
                <a:gd name="adj1" fmla="val 50000"/>
                <a:gd name="adj2" fmla="val 44792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305941" y="334624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Jugular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veins</a:t>
            </a:r>
          </a:p>
        </p:txBody>
      </p:sp>
    </p:spTree>
    <p:extLst>
      <p:ext uri="{BB962C8B-B14F-4D97-AF65-F5344CB8AC3E}">
        <p14:creationId xmlns:p14="http://schemas.microsoft.com/office/powerpoint/2010/main" val="2140344826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0" y="0"/>
            <a:ext cx="6705600" cy="4970463"/>
            <a:chOff x="768" y="960"/>
            <a:chExt cx="4224" cy="3131"/>
          </a:xfrm>
        </p:grpSpPr>
        <p:pic>
          <p:nvPicPr>
            <p:cNvPr id="10" name="Picture 3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-3817721">
              <a:off x="1319" y="2390"/>
              <a:ext cx="288" cy="572"/>
            </a:xfrm>
            <a:prstGeom prst="upArrow">
              <a:avLst>
                <a:gd name="adj1" fmla="val 50000"/>
                <a:gd name="adj2" fmla="val 49653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20069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Radial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artery</a:t>
            </a:r>
          </a:p>
        </p:txBody>
      </p:sp>
    </p:spTree>
    <p:extLst>
      <p:ext uri="{BB962C8B-B14F-4D97-AF65-F5344CB8AC3E}">
        <p14:creationId xmlns:p14="http://schemas.microsoft.com/office/powerpoint/2010/main" val="1581117096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42258" y="0"/>
            <a:ext cx="4833122" cy="5009776"/>
            <a:chOff x="1488" y="1008"/>
            <a:chExt cx="2671" cy="2976"/>
          </a:xfrm>
        </p:grpSpPr>
        <p:pic>
          <p:nvPicPr>
            <p:cNvPr id="10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 rot="-8589977">
              <a:off x="2825" y="3152"/>
              <a:ext cx="288" cy="375"/>
            </a:xfrm>
            <a:prstGeom prst="upArrow">
              <a:avLst>
                <a:gd name="adj1" fmla="val 50000"/>
                <a:gd name="adj2" fmla="val 32552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 rot="-11973697">
              <a:off x="2375" y="3164"/>
              <a:ext cx="288" cy="375"/>
            </a:xfrm>
            <a:prstGeom prst="upArrow">
              <a:avLst>
                <a:gd name="adj1" fmla="val 50000"/>
                <a:gd name="adj2" fmla="val 32552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300048" y="2920622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Renal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veins</a:t>
            </a:r>
          </a:p>
        </p:txBody>
      </p:sp>
    </p:spTree>
    <p:extLst>
      <p:ext uri="{BB962C8B-B14F-4D97-AF65-F5344CB8AC3E}">
        <p14:creationId xmlns:p14="http://schemas.microsoft.com/office/powerpoint/2010/main" val="2624296881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0" y="769560"/>
            <a:ext cx="4240213" cy="4724400"/>
            <a:chOff x="1488" y="1008"/>
            <a:chExt cx="2671" cy="2976"/>
          </a:xfrm>
        </p:grpSpPr>
        <p:pic>
          <p:nvPicPr>
            <p:cNvPr id="9" name="Picture 4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 rot="-3817721">
              <a:off x="3070" y="2040"/>
              <a:ext cx="288" cy="624"/>
            </a:xfrm>
            <a:prstGeom prst="upArrow">
              <a:avLst>
                <a:gd name="adj1" fmla="val 50000"/>
                <a:gd name="adj2" fmla="val 541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89333" y="515916"/>
            <a:ext cx="34993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  <a:endParaRPr lang="en-US" sz="4000" dirty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1987636"/>
            <a:ext cx="4687384" cy="26806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Aorta</a:t>
            </a:r>
          </a:p>
        </p:txBody>
      </p:sp>
    </p:spTree>
    <p:extLst>
      <p:ext uri="{BB962C8B-B14F-4D97-AF65-F5344CB8AC3E}">
        <p14:creationId xmlns:p14="http://schemas.microsoft.com/office/powerpoint/2010/main" val="2803882800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5728" y="-1"/>
            <a:ext cx="4700895" cy="5061961"/>
            <a:chOff x="1488" y="1008"/>
            <a:chExt cx="2671" cy="2976"/>
          </a:xfrm>
        </p:grpSpPr>
        <p:pic>
          <p:nvPicPr>
            <p:cNvPr id="12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3817721">
              <a:off x="2642" y="1941"/>
              <a:ext cx="288" cy="631"/>
            </a:xfrm>
            <a:prstGeom prst="upArrow">
              <a:avLst>
                <a:gd name="adj1" fmla="val 50000"/>
                <a:gd name="adj2" fmla="val 54774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20069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Subclavian</a:t>
            </a:r>
            <a:endParaRPr lang="en-US" sz="44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blurRad="63500" dist="38099" dir="2700000" algn="ctr" rotWithShape="0">
                  <a:srgbClr val="990000">
                    <a:alpha val="74997"/>
                  </a:srgbClr>
                </a:outerShdw>
              </a:effectLst>
              <a:latin typeface="Impact"/>
              <a:ea typeface="Impact"/>
              <a:cs typeface="Impact"/>
            </a:endParaRP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</a:t>
            </a:r>
          </a:p>
        </p:txBody>
      </p:sp>
    </p:spTree>
    <p:extLst>
      <p:ext uri="{BB962C8B-B14F-4D97-AF65-F5344CB8AC3E}">
        <p14:creationId xmlns:p14="http://schemas.microsoft.com/office/powerpoint/2010/main" val="2201024637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0" y="0"/>
            <a:ext cx="4845674" cy="4975131"/>
            <a:chOff x="1488" y="1008"/>
            <a:chExt cx="2671" cy="2976"/>
          </a:xfrm>
        </p:grpSpPr>
        <p:pic>
          <p:nvPicPr>
            <p:cNvPr id="12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3817721">
              <a:off x="2765" y="2062"/>
              <a:ext cx="288" cy="371"/>
            </a:xfrm>
            <a:prstGeom prst="upArrow">
              <a:avLst>
                <a:gd name="adj1" fmla="val 50000"/>
                <a:gd name="adj2" fmla="val 3220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36096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Superior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Vena cava</a:t>
            </a:r>
          </a:p>
        </p:txBody>
      </p:sp>
    </p:spTree>
    <p:extLst>
      <p:ext uri="{BB962C8B-B14F-4D97-AF65-F5344CB8AC3E}">
        <p14:creationId xmlns:p14="http://schemas.microsoft.com/office/powerpoint/2010/main" val="344578992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65728" y="52185"/>
            <a:ext cx="4240213" cy="4724400"/>
            <a:chOff x="1488" y="1008"/>
            <a:chExt cx="2671" cy="2976"/>
          </a:xfrm>
        </p:grpSpPr>
        <p:pic>
          <p:nvPicPr>
            <p:cNvPr id="10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-3817721">
              <a:off x="2312" y="2351"/>
              <a:ext cx="288" cy="540"/>
            </a:xfrm>
            <a:prstGeom prst="upArrow">
              <a:avLst>
                <a:gd name="adj1" fmla="val 50000"/>
                <a:gd name="adj2" fmla="val 4687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20069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Axillary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</a:t>
            </a:r>
          </a:p>
        </p:txBody>
      </p:sp>
    </p:spTree>
    <p:extLst>
      <p:ext uri="{BB962C8B-B14F-4D97-AF65-F5344CB8AC3E}">
        <p14:creationId xmlns:p14="http://schemas.microsoft.com/office/powerpoint/2010/main" val="219502774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65728" y="8181"/>
            <a:ext cx="6705600" cy="4970463"/>
            <a:chOff x="768" y="960"/>
            <a:chExt cx="4224" cy="3131"/>
          </a:xfrm>
        </p:grpSpPr>
        <p:pic>
          <p:nvPicPr>
            <p:cNvPr id="13" name="Picture 5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 rot="-6007338">
              <a:off x="3504" y="2016"/>
              <a:ext cx="288" cy="1056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7"/>
            <p:cNvSpPr>
              <a:spLocks noChangeArrowheads="1"/>
            </p:cNvSpPr>
            <p:nvPr/>
          </p:nvSpPr>
          <p:spPr bwMode="auto">
            <a:xfrm rot="-13519141">
              <a:off x="2166" y="1728"/>
              <a:ext cx="288" cy="1056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9640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Common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iliac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3281861446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87424" y="0"/>
            <a:ext cx="5029200" cy="4997450"/>
            <a:chOff x="1296" y="960"/>
            <a:chExt cx="3168" cy="3148"/>
          </a:xfrm>
        </p:grpSpPr>
        <p:pic>
          <p:nvPicPr>
            <p:cNvPr id="10" name="Picture 5" descr="avl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960"/>
              <a:ext cx="3168" cy="3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 rot="-15870148">
              <a:off x="2014" y="2021"/>
              <a:ext cx="288" cy="794"/>
            </a:xfrm>
            <a:prstGeom prst="upArrow">
              <a:avLst>
                <a:gd name="adj1" fmla="val 50000"/>
                <a:gd name="adj2" fmla="val 68924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  <a:p>
            <a:pPr>
              <a:defRPr/>
            </a:pPr>
            <a:endParaRPr lang="en-US" sz="4000" dirty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36096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Femoral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artery</a:t>
            </a:r>
          </a:p>
        </p:txBody>
      </p:sp>
    </p:spTree>
    <p:extLst>
      <p:ext uri="{BB962C8B-B14F-4D97-AF65-F5344CB8AC3E}">
        <p14:creationId xmlns:p14="http://schemas.microsoft.com/office/powerpoint/2010/main" val="937152405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65728" y="8181"/>
            <a:ext cx="6705600" cy="4970463"/>
            <a:chOff x="768" y="960"/>
            <a:chExt cx="4224" cy="3131"/>
          </a:xfrm>
        </p:grpSpPr>
        <p:pic>
          <p:nvPicPr>
            <p:cNvPr id="10" name="Picture 10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 rot="-18597653">
              <a:off x="2888" y="2684"/>
              <a:ext cx="139" cy="173"/>
            </a:xfrm>
            <a:prstGeom prst="upArrow">
              <a:avLst>
                <a:gd name="adj1" fmla="val 50000"/>
                <a:gd name="adj2" fmla="val 3111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 rot="-24236884">
              <a:off x="2798" y="2684"/>
              <a:ext cx="139" cy="173"/>
            </a:xfrm>
            <a:prstGeom prst="upArrow">
              <a:avLst>
                <a:gd name="adj1" fmla="val 50000"/>
                <a:gd name="adj2" fmla="val 3111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9640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Common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Iliac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veins</a:t>
            </a:r>
          </a:p>
        </p:txBody>
      </p:sp>
    </p:spTree>
    <p:extLst>
      <p:ext uri="{BB962C8B-B14F-4D97-AF65-F5344CB8AC3E}">
        <p14:creationId xmlns:p14="http://schemas.microsoft.com/office/powerpoint/2010/main" val="308444637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86456" y="103607"/>
            <a:ext cx="4240213" cy="4724400"/>
            <a:chOff x="1488" y="1008"/>
            <a:chExt cx="2671" cy="2976"/>
          </a:xfrm>
        </p:grpSpPr>
        <p:pic>
          <p:nvPicPr>
            <p:cNvPr id="13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 rot="-14417690">
              <a:off x="2160" y="1714"/>
              <a:ext cx="288" cy="414"/>
            </a:xfrm>
            <a:prstGeom prst="upArrow">
              <a:avLst>
                <a:gd name="adj1" fmla="val 50000"/>
                <a:gd name="adj2" fmla="val 35938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 rot="-7706519">
              <a:off x="3222" y="1600"/>
              <a:ext cx="288" cy="414"/>
            </a:xfrm>
            <a:prstGeom prst="upArrow">
              <a:avLst>
                <a:gd name="adj1" fmla="val 50000"/>
                <a:gd name="adj2" fmla="val 35938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66255" y="5129080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26826"/>
            <a:ext cx="4687384" cy="29928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 &amp; L</a:t>
            </a:r>
          </a:p>
          <a:p>
            <a:pPr algn="ctr"/>
            <a:r>
              <a:rPr lang="en-US" sz="4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Subclavian</a:t>
            </a:r>
            <a:endParaRPr lang="en-US" sz="44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blurRad="63500" dist="38099" dir="2700000" algn="ctr" rotWithShape="0">
                  <a:srgbClr val="990000">
                    <a:alpha val="74997"/>
                  </a:srgbClr>
                </a:outerShdw>
              </a:effectLst>
              <a:latin typeface="Impact"/>
              <a:ea typeface="Impact"/>
              <a:cs typeface="Impact"/>
            </a:endParaRP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100392467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5728" y="132523"/>
            <a:ext cx="6705600" cy="4970463"/>
            <a:chOff x="768" y="960"/>
            <a:chExt cx="4224" cy="3131"/>
          </a:xfrm>
        </p:grpSpPr>
        <p:pic>
          <p:nvPicPr>
            <p:cNvPr id="12" name="Picture 3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3817721">
              <a:off x="2005" y="1008"/>
              <a:ext cx="288" cy="709"/>
            </a:xfrm>
            <a:prstGeom prst="upArrow">
              <a:avLst>
                <a:gd name="adj1" fmla="val 50000"/>
                <a:gd name="adj2" fmla="val 6154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  <a:p>
            <a:pPr>
              <a:defRPr/>
            </a:pPr>
            <a:endParaRPr lang="en-US" sz="4000" dirty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20069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Brachial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</a:t>
            </a:r>
          </a:p>
        </p:txBody>
      </p:sp>
    </p:spTree>
    <p:extLst>
      <p:ext uri="{BB962C8B-B14F-4D97-AF65-F5344CB8AC3E}">
        <p14:creationId xmlns:p14="http://schemas.microsoft.com/office/powerpoint/2010/main" val="2484910759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30"/>
          <p:cNvGrpSpPr>
            <a:grpSpLocks/>
          </p:cNvGrpSpPr>
          <p:nvPr/>
        </p:nvGrpSpPr>
        <p:grpSpPr bwMode="auto">
          <a:xfrm>
            <a:off x="142083" y="143248"/>
            <a:ext cx="4850693" cy="4936107"/>
            <a:chOff x="1488" y="1008"/>
            <a:chExt cx="2671" cy="2976"/>
          </a:xfrm>
        </p:grpSpPr>
        <p:pic>
          <p:nvPicPr>
            <p:cNvPr id="9" name="Picture 1027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AutoShape 1028"/>
            <p:cNvSpPr>
              <a:spLocks noChangeArrowheads="1"/>
            </p:cNvSpPr>
            <p:nvPr/>
          </p:nvSpPr>
          <p:spPr bwMode="auto">
            <a:xfrm rot="-15715071">
              <a:off x="2811" y="1721"/>
              <a:ext cx="146" cy="166"/>
            </a:xfrm>
            <a:prstGeom prst="upArrow">
              <a:avLst>
                <a:gd name="adj1" fmla="val 50000"/>
                <a:gd name="adj2" fmla="val 28425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029"/>
            <p:cNvSpPr>
              <a:spLocks noChangeArrowheads="1"/>
            </p:cNvSpPr>
            <p:nvPr/>
          </p:nvSpPr>
          <p:spPr bwMode="auto">
            <a:xfrm rot="-11026902">
              <a:off x="2615" y="1584"/>
              <a:ext cx="180" cy="15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42083" y="5171635"/>
            <a:ext cx="43929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  <a:p>
            <a:pPr>
              <a:defRPr/>
            </a:pPr>
            <a:endParaRPr lang="en-US" sz="4000" dirty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739014"/>
            <a:ext cx="4687384" cy="26806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Common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carotids</a:t>
            </a:r>
          </a:p>
        </p:txBody>
      </p:sp>
    </p:spTree>
    <p:extLst>
      <p:ext uri="{BB962C8B-B14F-4D97-AF65-F5344CB8AC3E}">
        <p14:creationId xmlns:p14="http://schemas.microsoft.com/office/powerpoint/2010/main" val="3802356276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65728" y="0"/>
            <a:ext cx="6705600" cy="4970463"/>
            <a:chOff x="768" y="960"/>
            <a:chExt cx="4224" cy="3131"/>
          </a:xfrm>
        </p:grpSpPr>
        <p:pic>
          <p:nvPicPr>
            <p:cNvPr id="12" name="Picture 5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 rot="-15371836">
              <a:off x="1031" y="2309"/>
              <a:ext cx="288" cy="626"/>
            </a:xfrm>
            <a:prstGeom prst="upArrow">
              <a:avLst>
                <a:gd name="adj1" fmla="val 50000"/>
                <a:gd name="adj2" fmla="val 5434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36096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Ulnar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artery</a:t>
            </a:r>
          </a:p>
        </p:txBody>
      </p:sp>
    </p:spTree>
    <p:extLst>
      <p:ext uri="{BB962C8B-B14F-4D97-AF65-F5344CB8AC3E}">
        <p14:creationId xmlns:p14="http://schemas.microsoft.com/office/powerpoint/2010/main" val="1031130306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65728" y="8181"/>
            <a:ext cx="6705600" cy="4970463"/>
            <a:chOff x="768" y="960"/>
            <a:chExt cx="4224" cy="3131"/>
          </a:xfrm>
        </p:grpSpPr>
        <p:pic>
          <p:nvPicPr>
            <p:cNvPr id="10" name="Picture 13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 rot="-46545901">
              <a:off x="2699" y="2987"/>
              <a:ext cx="288" cy="659"/>
            </a:xfrm>
            <a:prstGeom prst="upArrow">
              <a:avLst>
                <a:gd name="adj1" fmla="val 50000"/>
                <a:gd name="adj2" fmla="val 5720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rot="-40800088">
              <a:off x="2843" y="2981"/>
              <a:ext cx="288" cy="659"/>
            </a:xfrm>
            <a:prstGeom prst="upArrow">
              <a:avLst>
                <a:gd name="adj1" fmla="val 50000"/>
                <a:gd name="adj2" fmla="val 57205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9640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External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Iliac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veins</a:t>
            </a:r>
          </a:p>
        </p:txBody>
      </p:sp>
    </p:spTree>
    <p:extLst>
      <p:ext uri="{BB962C8B-B14F-4D97-AF65-F5344CB8AC3E}">
        <p14:creationId xmlns:p14="http://schemas.microsoft.com/office/powerpoint/2010/main" val="344342393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0" y="74781"/>
            <a:ext cx="5332473" cy="4848019"/>
            <a:chOff x="1488" y="1008"/>
            <a:chExt cx="2671" cy="2976"/>
          </a:xfrm>
        </p:grpSpPr>
        <p:pic>
          <p:nvPicPr>
            <p:cNvPr id="13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 rot="-6689971">
              <a:off x="2928" y="1776"/>
              <a:ext cx="288" cy="480"/>
            </a:xfrm>
            <a:prstGeom prst="upArrow">
              <a:avLst>
                <a:gd name="adj1" fmla="val 50000"/>
                <a:gd name="adj2" fmla="val 416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94767" y="5280720"/>
            <a:ext cx="3499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947271"/>
            <a:ext cx="4687384" cy="28870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Brachio</a:t>
            </a: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-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Cephalic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trunk</a:t>
            </a:r>
          </a:p>
        </p:txBody>
      </p:sp>
    </p:spTree>
    <p:extLst>
      <p:ext uri="{BB962C8B-B14F-4D97-AF65-F5344CB8AC3E}">
        <p14:creationId xmlns:p14="http://schemas.microsoft.com/office/powerpoint/2010/main" val="2682328442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0" y="0"/>
            <a:ext cx="6705600" cy="4970463"/>
            <a:chOff x="768" y="960"/>
            <a:chExt cx="4224" cy="3131"/>
          </a:xfrm>
        </p:grpSpPr>
        <p:pic>
          <p:nvPicPr>
            <p:cNvPr id="10" name="Picture 3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-3817721">
              <a:off x="1643" y="2751"/>
              <a:ext cx="288" cy="653"/>
            </a:xfrm>
            <a:prstGeom prst="upArrow">
              <a:avLst>
                <a:gd name="adj1" fmla="val 50000"/>
                <a:gd name="adj2" fmla="val 56684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36096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Ulnar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</a:t>
            </a:r>
          </a:p>
        </p:txBody>
      </p:sp>
    </p:spTree>
    <p:extLst>
      <p:ext uri="{BB962C8B-B14F-4D97-AF65-F5344CB8AC3E}">
        <p14:creationId xmlns:p14="http://schemas.microsoft.com/office/powerpoint/2010/main" val="195412271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02206" y="0"/>
            <a:ext cx="4240213" cy="4724400"/>
            <a:chOff x="1488" y="1008"/>
            <a:chExt cx="2671" cy="2976"/>
          </a:xfrm>
        </p:grpSpPr>
        <p:pic>
          <p:nvPicPr>
            <p:cNvPr id="12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 rot="-16338787">
              <a:off x="2058" y="3006"/>
              <a:ext cx="288" cy="1056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36096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Inferior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Vena cava</a:t>
            </a:r>
          </a:p>
        </p:txBody>
      </p:sp>
    </p:spTree>
    <p:extLst>
      <p:ext uri="{BB962C8B-B14F-4D97-AF65-F5344CB8AC3E}">
        <p14:creationId xmlns:p14="http://schemas.microsoft.com/office/powerpoint/2010/main" val="3152701599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5728" y="0"/>
            <a:ext cx="5029200" cy="4997450"/>
            <a:chOff x="1296" y="960"/>
            <a:chExt cx="3168" cy="3148"/>
          </a:xfrm>
        </p:grpSpPr>
        <p:pic>
          <p:nvPicPr>
            <p:cNvPr id="12" name="Picture 3" descr="avl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960"/>
              <a:ext cx="3168" cy="3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-3817721">
              <a:off x="3024" y="2112"/>
              <a:ext cx="288" cy="1056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36096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Femoral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</a:t>
            </a:r>
          </a:p>
        </p:txBody>
      </p:sp>
    </p:spTree>
    <p:extLst>
      <p:ext uri="{BB962C8B-B14F-4D97-AF65-F5344CB8AC3E}">
        <p14:creationId xmlns:p14="http://schemas.microsoft.com/office/powerpoint/2010/main" val="2900961500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-137722" y="0"/>
            <a:ext cx="6705600" cy="4970463"/>
            <a:chOff x="768" y="960"/>
            <a:chExt cx="4224" cy="3131"/>
          </a:xfrm>
        </p:grpSpPr>
        <p:pic>
          <p:nvPicPr>
            <p:cNvPr id="10" name="Picture 3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-3817721">
              <a:off x="3378" y="1584"/>
              <a:ext cx="288" cy="1056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36096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Celiac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artery</a:t>
            </a:r>
          </a:p>
        </p:txBody>
      </p:sp>
    </p:spTree>
    <p:extLst>
      <p:ext uri="{BB962C8B-B14F-4D97-AF65-F5344CB8AC3E}">
        <p14:creationId xmlns:p14="http://schemas.microsoft.com/office/powerpoint/2010/main" val="2550987031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0" y="117178"/>
            <a:ext cx="6705600" cy="4970463"/>
            <a:chOff x="768" y="960"/>
            <a:chExt cx="4224" cy="3131"/>
          </a:xfrm>
        </p:grpSpPr>
        <p:pic>
          <p:nvPicPr>
            <p:cNvPr id="13" name="Picture 5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 rot="-5817448">
              <a:off x="3732" y="2538"/>
              <a:ext cx="288" cy="1056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7"/>
            <p:cNvSpPr>
              <a:spLocks noChangeArrowheads="1"/>
            </p:cNvSpPr>
            <p:nvPr/>
          </p:nvSpPr>
          <p:spPr bwMode="auto">
            <a:xfrm rot="-15114743">
              <a:off x="1818" y="2376"/>
              <a:ext cx="288" cy="1056"/>
            </a:xfrm>
            <a:prstGeom prst="upArrow">
              <a:avLst>
                <a:gd name="adj1" fmla="val 50000"/>
                <a:gd name="adj2" fmla="val 9166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332587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9640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External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iliac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974628647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99774" y="133840"/>
            <a:ext cx="4240213" cy="4724400"/>
            <a:chOff x="1488" y="1008"/>
            <a:chExt cx="2671" cy="2976"/>
          </a:xfrm>
        </p:grpSpPr>
        <p:pic>
          <p:nvPicPr>
            <p:cNvPr id="10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-14774171">
              <a:off x="1742" y="1891"/>
              <a:ext cx="288" cy="685"/>
            </a:xfrm>
            <a:prstGeom prst="upArrow">
              <a:avLst>
                <a:gd name="adj1" fmla="val 50000"/>
                <a:gd name="adj2" fmla="val 59462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5"/>
            <p:cNvSpPr>
              <a:spLocks noChangeArrowheads="1"/>
            </p:cNvSpPr>
            <p:nvPr/>
          </p:nvSpPr>
          <p:spPr bwMode="auto">
            <a:xfrm rot="-7766768">
              <a:off x="3644" y="1909"/>
              <a:ext cx="288" cy="685"/>
            </a:xfrm>
            <a:prstGeom prst="upArrow">
              <a:avLst>
                <a:gd name="adj1" fmla="val 50000"/>
                <a:gd name="adj2" fmla="val 59462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20069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 &amp; 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axillary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393386127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65728" y="0"/>
            <a:ext cx="6705600" cy="4970463"/>
            <a:chOff x="768" y="960"/>
            <a:chExt cx="4224" cy="3131"/>
          </a:xfrm>
        </p:grpSpPr>
        <p:pic>
          <p:nvPicPr>
            <p:cNvPr id="10" name="Picture 3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-12263598">
              <a:off x="811" y="1698"/>
              <a:ext cx="288" cy="810"/>
            </a:xfrm>
            <a:prstGeom prst="upArrow">
              <a:avLst>
                <a:gd name="adj1" fmla="val 50000"/>
                <a:gd name="adj2" fmla="val 70313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20069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Radial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</a:t>
            </a:r>
          </a:p>
        </p:txBody>
      </p:sp>
    </p:spTree>
    <p:extLst>
      <p:ext uri="{BB962C8B-B14F-4D97-AF65-F5344CB8AC3E}">
        <p14:creationId xmlns:p14="http://schemas.microsoft.com/office/powerpoint/2010/main" val="3270507390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65728" y="29032"/>
            <a:ext cx="4240213" cy="4724400"/>
            <a:chOff x="1488" y="1008"/>
            <a:chExt cx="2671" cy="2976"/>
          </a:xfrm>
        </p:grpSpPr>
        <p:pic>
          <p:nvPicPr>
            <p:cNvPr id="10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 rot="-67066692">
              <a:off x="2947" y="1954"/>
              <a:ext cx="288" cy="564"/>
            </a:xfrm>
            <a:prstGeom prst="upArrow">
              <a:avLst>
                <a:gd name="adj1" fmla="val 50000"/>
                <a:gd name="adj2" fmla="val 48958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5"/>
            <p:cNvSpPr>
              <a:spLocks noChangeArrowheads="1"/>
            </p:cNvSpPr>
            <p:nvPr/>
          </p:nvSpPr>
          <p:spPr bwMode="auto">
            <a:xfrm rot="-61507764">
              <a:off x="2347" y="1954"/>
              <a:ext cx="288" cy="564"/>
            </a:xfrm>
            <a:prstGeom prst="upArrow">
              <a:avLst>
                <a:gd name="adj1" fmla="val 50000"/>
                <a:gd name="adj2" fmla="val 48958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456616" y="3369141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Brachio</a:t>
            </a: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-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cephalic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veins</a:t>
            </a:r>
          </a:p>
        </p:txBody>
      </p:sp>
    </p:spTree>
    <p:extLst>
      <p:ext uri="{BB962C8B-B14F-4D97-AF65-F5344CB8AC3E}">
        <p14:creationId xmlns:p14="http://schemas.microsoft.com/office/powerpoint/2010/main" val="3844780309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-306177" y="0"/>
            <a:ext cx="4821237" cy="4724400"/>
            <a:chOff x="1267" y="1008"/>
            <a:chExt cx="3037" cy="2976"/>
          </a:xfrm>
        </p:grpSpPr>
        <p:pic>
          <p:nvPicPr>
            <p:cNvPr id="13" name="Picture 3" descr="avto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08"/>
              <a:ext cx="2671" cy="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 rot="-14676424">
              <a:off x="1496" y="2399"/>
              <a:ext cx="288" cy="745"/>
            </a:xfrm>
            <a:prstGeom prst="upArrow">
              <a:avLst>
                <a:gd name="adj1" fmla="val 50000"/>
                <a:gd name="adj2" fmla="val 6467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 rot="-7201150">
              <a:off x="3836" y="2537"/>
              <a:ext cx="288" cy="649"/>
            </a:xfrm>
            <a:prstGeom prst="upArrow">
              <a:avLst>
                <a:gd name="adj1" fmla="val 50000"/>
                <a:gd name="adj2" fmla="val 56337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5278882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200690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 &amp; 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brachial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783908509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5728" y="56178"/>
            <a:ext cx="6705600" cy="4970463"/>
            <a:chOff x="768" y="960"/>
            <a:chExt cx="4224" cy="3131"/>
          </a:xfrm>
        </p:grpSpPr>
        <p:pic>
          <p:nvPicPr>
            <p:cNvPr id="10" name="Picture 5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960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 rot="-19541755">
              <a:off x="2889" y="2890"/>
              <a:ext cx="187" cy="245"/>
            </a:xfrm>
            <a:prstGeom prst="upArrow">
              <a:avLst>
                <a:gd name="adj1" fmla="val 50000"/>
                <a:gd name="adj2" fmla="val 32754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 rot="-23685518">
              <a:off x="2749" y="2866"/>
              <a:ext cx="182" cy="235"/>
            </a:xfrm>
            <a:prstGeom prst="upArrow">
              <a:avLst>
                <a:gd name="adj1" fmla="val 50000"/>
                <a:gd name="adj2" fmla="val 3228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9640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Internal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iliac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237189753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0" y="8181"/>
            <a:ext cx="6705600" cy="4970463"/>
            <a:chOff x="762" y="996"/>
            <a:chExt cx="4224" cy="3131"/>
          </a:xfrm>
        </p:grpSpPr>
        <p:pic>
          <p:nvPicPr>
            <p:cNvPr id="13" name="Picture 12" descr="avabdomin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" y="996"/>
              <a:ext cx="4224" cy="31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 rot="-18654018">
              <a:off x="2873" y="2950"/>
              <a:ext cx="177" cy="297"/>
            </a:xfrm>
            <a:prstGeom prst="upArrow">
              <a:avLst>
                <a:gd name="adj1" fmla="val 50000"/>
                <a:gd name="adj2" fmla="val 41949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 rot="-24216434">
              <a:off x="2729" y="2944"/>
              <a:ext cx="177" cy="297"/>
            </a:xfrm>
            <a:prstGeom prst="upArrow">
              <a:avLst>
                <a:gd name="adj1" fmla="val 50000"/>
                <a:gd name="adj2" fmla="val 41949"/>
              </a:avLst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5728" y="4978644"/>
            <a:ext cx="43929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these?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40213" y="3496406"/>
            <a:ext cx="4687384" cy="32190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Internal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Iliac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veins</a:t>
            </a:r>
          </a:p>
        </p:txBody>
      </p:sp>
    </p:spTree>
    <p:extLst>
      <p:ext uri="{BB962C8B-B14F-4D97-AF65-F5344CB8AC3E}">
        <p14:creationId xmlns:p14="http://schemas.microsoft.com/office/powerpoint/2010/main" val="3293901382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216</Words>
  <Application>Microsoft Macintosh PowerPoint</Application>
  <PresentationFormat>On-screen Show (4:3)</PresentationFormat>
  <Paragraphs>122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Vandergrifft</dc:creator>
  <cp:lastModifiedBy>Eva Vandergrifft</cp:lastModifiedBy>
  <cp:revision>12</cp:revision>
  <dcterms:created xsi:type="dcterms:W3CDTF">2011-10-23T12:21:45Z</dcterms:created>
  <dcterms:modified xsi:type="dcterms:W3CDTF">2011-10-24T15:08:09Z</dcterms:modified>
</cp:coreProperties>
</file>