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76" r:id="rId3"/>
    <p:sldId id="272" r:id="rId4"/>
    <p:sldId id="278" r:id="rId5"/>
    <p:sldId id="271" r:id="rId6"/>
    <p:sldId id="280" r:id="rId7"/>
    <p:sldId id="260" r:id="rId8"/>
    <p:sldId id="281" r:id="rId9"/>
    <p:sldId id="259" r:id="rId10"/>
    <p:sldId id="286" r:id="rId11"/>
    <p:sldId id="267" r:id="rId12"/>
    <p:sldId id="287" r:id="rId13"/>
    <p:sldId id="273" r:id="rId14"/>
    <p:sldId id="258" r:id="rId15"/>
    <p:sldId id="274" r:id="rId16"/>
    <p:sldId id="285" r:id="rId17"/>
    <p:sldId id="270" r:id="rId18"/>
    <p:sldId id="269" r:id="rId19"/>
    <p:sldId id="279" r:id="rId20"/>
    <p:sldId id="262" r:id="rId21"/>
    <p:sldId id="277" r:id="rId22"/>
    <p:sldId id="266" r:id="rId23"/>
    <p:sldId id="275" r:id="rId24"/>
    <p:sldId id="268" r:id="rId25"/>
    <p:sldId id="261" r:id="rId26"/>
    <p:sldId id="263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3A03-5262-3B4C-801B-EEB0FAAD5943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2852-1344-3149-B000-A0517A3D7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7839A-69F0-AF4C-83C9-0EAA4717C41E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6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08AC-761A-814A-A515-71C2843073AB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A5A3-D5D2-4E41-BC43-62E33EBD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9192" y="4303455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cell #1?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68554" y="4303454"/>
            <a:ext cx="5086111" cy="2311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prophase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8304712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505373" y="2887057"/>
            <a:ext cx="4349292" cy="2444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eyepiece</a:t>
            </a:r>
            <a:endParaRPr lang="en-US" sz="4400" kern="10" dirty="0" smtClean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6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8716"/>
            <a:ext cx="4367213" cy="495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2619127">
            <a:off x="3657600" y="827316"/>
            <a:ext cx="381000" cy="381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072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7788" y="-1266425"/>
            <a:ext cx="8903131" cy="9707375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52975" y="285198"/>
            <a:ext cx="46016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erdana" charset="0"/>
              </a:rPr>
              <a:t>In what phase </a:t>
            </a: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is the cell at the end of the red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52975" y="3652961"/>
            <a:ext cx="4601690" cy="296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prophase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-318648" y="2764923"/>
            <a:ext cx="914400" cy="6903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1362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46472" y="2873331"/>
            <a:ext cx="4349292" cy="2444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Stage</a:t>
            </a:r>
          </a:p>
        </p:txBody>
      </p:sp>
      <p:pic>
        <p:nvPicPr>
          <p:cNvPr id="7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3" y="706162"/>
            <a:ext cx="4502150" cy="510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51023" y="3525562"/>
            <a:ext cx="2057400" cy="381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906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the cell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09233" y="4303454"/>
            <a:ext cx="4245432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anaphase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17732" y="1411192"/>
            <a:ext cx="412715" cy="9564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646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7788" y="-1266425"/>
            <a:ext cx="8903131" cy="9707375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52975" y="285198"/>
            <a:ext cx="46016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erdana" charset="0"/>
              </a:rPr>
              <a:t>In what phase </a:t>
            </a: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is the cell at the end of the pointer?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52975" y="3652961"/>
            <a:ext cx="4601690" cy="296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anaphase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121396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What is the cell structure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09233" y="4303454"/>
            <a:ext cx="4245432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nucleus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04618" y="2155555"/>
            <a:ext cx="1227954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9245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33888" y="2694217"/>
            <a:ext cx="4710111" cy="30446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Objective lens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Scanning, low &amp; high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power</a:t>
            </a:r>
          </a:p>
        </p:txBody>
      </p:sp>
      <p:pic>
        <p:nvPicPr>
          <p:cNvPr id="6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60616"/>
            <a:ext cx="4433888" cy="502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38400" y="2694216"/>
            <a:ext cx="304800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 rot="2400000">
            <a:off x="1905000" y="2541816"/>
            <a:ext cx="381000" cy="533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461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the cell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44399" y="4303454"/>
            <a:ext cx="4010266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metaphase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98651" y="799447"/>
            <a:ext cx="0" cy="10037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0026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the cell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44399" y="4303454"/>
            <a:ext cx="4010266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prophase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7511" y="940795"/>
            <a:ext cx="1290664" cy="3445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3059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502150" y="2525394"/>
            <a:ext cx="4519088" cy="3551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Coarse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Adjustment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knob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6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3442"/>
            <a:ext cx="4502150" cy="510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990600" y="3767642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5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44399" y="3613538"/>
            <a:ext cx="4010266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arm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7" name="Picture 7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0561"/>
            <a:ext cx="4633913" cy="5257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09600" y="2386961"/>
            <a:ext cx="762000" cy="2743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766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9192" y="4303455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cell #5?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68554" y="4303454"/>
            <a:ext cx="5086111" cy="2311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anaphase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0683294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44399" y="3613538"/>
            <a:ext cx="4010266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6" name="Picture 12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842"/>
            <a:ext cx="4635500" cy="5257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3400" y="4991242"/>
            <a:ext cx="3048000" cy="762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644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52975" y="285198"/>
            <a:ext cx="46016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erdana" charset="0"/>
              </a:rPr>
              <a:t>In what phase </a:t>
            </a: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is the cell at the end of the pointer?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52975" y="3652961"/>
            <a:ext cx="4601690" cy="296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err="1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telophase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2" name="Picture 1" descr="telo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70026" y="0"/>
            <a:ext cx="716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49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What part of the cell is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09233" y="4303454"/>
            <a:ext cx="4245432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cytoplasm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45717" y="1395512"/>
            <a:ext cx="1227954" cy="4307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6110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52975" y="285198"/>
            <a:ext cx="46016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erdana" charset="0"/>
              </a:rPr>
              <a:t>In what phase </a:t>
            </a: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is the cell at the end of the red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52975" y="3652961"/>
            <a:ext cx="4601690" cy="296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metaphase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2" name="Picture 1" descr="telo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70026" y="0"/>
            <a:ext cx="7166225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397861" y="4108136"/>
            <a:ext cx="812690" cy="6899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0863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9192" y="4303455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cell #4?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68554" y="4303454"/>
            <a:ext cx="5086111" cy="2311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err="1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telophase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98971295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52975" y="285198"/>
            <a:ext cx="46016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erdana" charset="0"/>
              </a:rPr>
              <a:t>In what phase </a:t>
            </a: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is the cell at the end of the pointer?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52975" y="3652961"/>
            <a:ext cx="4601690" cy="296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interphase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7" name="Picture 6" descr="inter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85018" y="0"/>
            <a:ext cx="683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3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ph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14667" y="41942"/>
            <a:ext cx="5669996" cy="6816058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42310" y="285198"/>
            <a:ext cx="46016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Verdana" charset="0"/>
              </a:rPr>
              <a:t>In what phase </a:t>
            </a: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is the cell at the end of the pointer?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55329" y="3647314"/>
            <a:ext cx="4601690" cy="296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metaphase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367946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the cell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09233" y="4303454"/>
            <a:ext cx="4245432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interphase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02493" y="3613787"/>
            <a:ext cx="1227954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85757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44399" y="3613538"/>
            <a:ext cx="4010266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body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7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838"/>
            <a:ext cx="4567238" cy="5181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1650438"/>
            <a:ext cx="1066800" cy="838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67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3770" y="4013854"/>
            <a:ext cx="4465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the cell at the end of the arrow?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44399" y="4303454"/>
            <a:ext cx="4010266" cy="1999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err="1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telophase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76194" y="1473453"/>
            <a:ext cx="365682" cy="8001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7896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502150" y="2525394"/>
            <a:ext cx="4519088" cy="3551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Coarse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Adjustment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knob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6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3442"/>
            <a:ext cx="4502150" cy="510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990600" y="3767642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919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9192" y="4303455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cell #3?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68554" y="4303454"/>
            <a:ext cx="5086111" cy="2311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metaphase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6550541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44399" y="485874"/>
            <a:ext cx="4010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Name this part of the microscope.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502150" y="2525394"/>
            <a:ext cx="4519088" cy="3551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Fine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Adjustment</a:t>
            </a:r>
          </a:p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knob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7" name="Picture 4" descr="Microscope 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8042"/>
            <a:ext cx="4433888" cy="502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371600" y="4379442"/>
            <a:ext cx="304800" cy="304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403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3" y="0"/>
            <a:ext cx="7626322" cy="401385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9192" y="4303455"/>
            <a:ext cx="3499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 smtClean="0">
                <a:solidFill>
                  <a:prstClr val="black"/>
                </a:solidFill>
                <a:latin typeface="Verdana" charset="0"/>
              </a:rPr>
              <a:t>In what phase is cell #2?</a:t>
            </a:r>
            <a:endParaRPr lang="en-US" sz="4000" dirty="0">
              <a:solidFill>
                <a:prstClr val="black"/>
              </a:solidFill>
              <a:latin typeface="Verdana" charset="0"/>
            </a:endParaRPr>
          </a:p>
          <a:p>
            <a:pPr defTabSz="457200">
              <a:defRPr/>
            </a:pPr>
            <a:endParaRPr lang="en-US" sz="40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68554" y="4303454"/>
            <a:ext cx="5086111" cy="2311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4400" kern="10" dirty="0" smtClean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interphase</a:t>
            </a:r>
            <a:endParaRPr lang="en-US" sz="4400" kern="10" dirty="0">
              <a:ln w="19050">
                <a:solidFill>
                  <a:prstClr val="black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95927697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340</Words>
  <Application>Microsoft Macintosh PowerPoint</Application>
  <PresentationFormat>On-screen Show (4:3)</PresentationFormat>
  <Paragraphs>89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Vandergrifft</dc:creator>
  <cp:lastModifiedBy>Eva Vandergrifft</cp:lastModifiedBy>
  <cp:revision>10</cp:revision>
  <dcterms:created xsi:type="dcterms:W3CDTF">2012-01-28T06:24:18Z</dcterms:created>
  <dcterms:modified xsi:type="dcterms:W3CDTF">2013-01-10T19:12:22Z</dcterms:modified>
</cp:coreProperties>
</file>