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0" r:id="rId2"/>
    <p:sldId id="279" r:id="rId3"/>
    <p:sldId id="272" r:id="rId4"/>
    <p:sldId id="277" r:id="rId5"/>
    <p:sldId id="280" r:id="rId6"/>
    <p:sldId id="295" r:id="rId7"/>
    <p:sldId id="306" r:id="rId8"/>
    <p:sldId id="282" r:id="rId9"/>
    <p:sldId id="305" r:id="rId10"/>
    <p:sldId id="296" r:id="rId11"/>
    <p:sldId id="307" r:id="rId12"/>
    <p:sldId id="298" r:id="rId13"/>
    <p:sldId id="262" r:id="rId14"/>
    <p:sldId id="304" r:id="rId15"/>
    <p:sldId id="302" r:id="rId16"/>
    <p:sldId id="294" r:id="rId17"/>
    <p:sldId id="300" r:id="rId18"/>
    <p:sldId id="301" r:id="rId19"/>
    <p:sldId id="299" r:id="rId20"/>
    <p:sldId id="265" r:id="rId21"/>
    <p:sldId id="263" r:id="rId22"/>
    <p:sldId id="281" r:id="rId23"/>
    <p:sldId id="303" r:id="rId24"/>
    <p:sldId id="297" r:id="rId25"/>
    <p:sldId id="292" r:id="rId26"/>
    <p:sldId id="291" r:id="rId27"/>
    <p:sldId id="290" r:id="rId28"/>
    <p:sldId id="289" r:id="rId29"/>
    <p:sldId id="283" r:id="rId30"/>
    <p:sldId id="271" r:id="rId31"/>
    <p:sldId id="287" r:id="rId32"/>
    <p:sldId id="288" r:id="rId33"/>
    <p:sldId id="286" r:id="rId34"/>
    <p:sldId id="285" r:id="rId35"/>
    <p:sldId id="284" r:id="rId36"/>
    <p:sldId id="278" r:id="rId37"/>
    <p:sldId id="266" r:id="rId38"/>
    <p:sldId id="264" r:id="rId39"/>
    <p:sldId id="273" r:id="rId40"/>
    <p:sldId id="270" r:id="rId41"/>
    <p:sldId id="274" r:id="rId42"/>
    <p:sldId id="293" r:id="rId43"/>
    <p:sldId id="257" r:id="rId44"/>
    <p:sldId id="261" r:id="rId45"/>
    <p:sldId id="275" r:id="rId46"/>
    <p:sldId id="259" r:id="rId47"/>
    <p:sldId id="269" r:id="rId48"/>
    <p:sldId id="258" r:id="rId49"/>
    <p:sldId id="268" r:id="rId50"/>
    <p:sldId id="26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2F56-8948-D845-9643-DE81ADC0DD6C}" type="datetimeFigureOut">
              <a:rPr lang="en-US" smtClean="0"/>
              <a:t>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BAC9-A9F3-7A40-B672-E88D0E1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733E-4FB8-CD41-A1F8-679EF2B809CF}" type="datetimeFigureOut">
              <a:rPr lang="en-US" smtClean="0"/>
              <a:t>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7B7D-406E-A640-A973-8C7FF99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0"/>
            <a:ext cx="4862512" cy="5970588"/>
            <a:chOff x="2448" y="288"/>
            <a:chExt cx="2963" cy="3696"/>
          </a:xfrm>
        </p:grpSpPr>
        <p:pic>
          <p:nvPicPr>
            <p:cNvPr id="8" name="Picture 8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"/>
              <a:ext cx="2963" cy="3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456" y="2208"/>
              <a:ext cx="1200" cy="816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540422"/>
            <a:ext cx="349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this muscle.</a:t>
            </a: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299858"/>
            <a:ext cx="4701552" cy="223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Orbicularis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oris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098730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6638" y="469994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of muscle 17?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3638791"/>
            <a:ext cx="4841730" cy="2983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Serratus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7641074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0"/>
            <a:ext cx="4137025" cy="5970587"/>
            <a:chOff x="1536" y="480"/>
            <a:chExt cx="2688" cy="3834"/>
          </a:xfrm>
        </p:grpSpPr>
        <p:pic>
          <p:nvPicPr>
            <p:cNvPr id="10" name="Picture 12" descr="Muscle Torso Ab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0"/>
              <a:ext cx="2688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968" y="960"/>
              <a:ext cx="816" cy="1152"/>
            </a:xfrm>
            <a:custGeom>
              <a:avLst/>
              <a:gdLst>
                <a:gd name="T0" fmla="*/ 144 w 816"/>
                <a:gd name="T1" fmla="*/ 912 h 1152"/>
                <a:gd name="T2" fmla="*/ 336 w 816"/>
                <a:gd name="T3" fmla="*/ 1104 h 1152"/>
                <a:gd name="T4" fmla="*/ 384 w 816"/>
                <a:gd name="T5" fmla="*/ 1152 h 1152"/>
                <a:gd name="T6" fmla="*/ 576 w 816"/>
                <a:gd name="T7" fmla="*/ 1008 h 1152"/>
                <a:gd name="T8" fmla="*/ 672 w 816"/>
                <a:gd name="T9" fmla="*/ 864 h 1152"/>
                <a:gd name="T10" fmla="*/ 768 w 816"/>
                <a:gd name="T11" fmla="*/ 720 h 1152"/>
                <a:gd name="T12" fmla="*/ 816 w 816"/>
                <a:gd name="T13" fmla="*/ 528 h 1152"/>
                <a:gd name="T14" fmla="*/ 816 w 816"/>
                <a:gd name="T15" fmla="*/ 336 h 1152"/>
                <a:gd name="T16" fmla="*/ 816 w 816"/>
                <a:gd name="T17" fmla="*/ 144 h 1152"/>
                <a:gd name="T18" fmla="*/ 768 w 816"/>
                <a:gd name="T19" fmla="*/ 0 h 1152"/>
                <a:gd name="T20" fmla="*/ 672 w 816"/>
                <a:gd name="T21" fmla="*/ 0 h 1152"/>
                <a:gd name="T22" fmla="*/ 528 w 816"/>
                <a:gd name="T23" fmla="*/ 0 h 1152"/>
                <a:gd name="T24" fmla="*/ 384 w 816"/>
                <a:gd name="T25" fmla="*/ 0 h 1152"/>
                <a:gd name="T26" fmla="*/ 288 w 816"/>
                <a:gd name="T27" fmla="*/ 96 h 1152"/>
                <a:gd name="T28" fmla="*/ 96 w 816"/>
                <a:gd name="T29" fmla="*/ 288 h 1152"/>
                <a:gd name="T30" fmla="*/ 0 w 816"/>
                <a:gd name="T31" fmla="*/ 432 h 1152"/>
                <a:gd name="T32" fmla="*/ 0 w 816"/>
                <a:gd name="T33" fmla="*/ 528 h 1152"/>
                <a:gd name="T34" fmla="*/ 48 w 816"/>
                <a:gd name="T35" fmla="*/ 672 h 1152"/>
                <a:gd name="T36" fmla="*/ 144 w 816"/>
                <a:gd name="T37" fmla="*/ 91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6" h="1152">
                  <a:moveTo>
                    <a:pt x="144" y="912"/>
                  </a:moveTo>
                  <a:lnTo>
                    <a:pt x="336" y="1104"/>
                  </a:lnTo>
                  <a:lnTo>
                    <a:pt x="384" y="1152"/>
                  </a:lnTo>
                  <a:lnTo>
                    <a:pt x="576" y="1008"/>
                  </a:lnTo>
                  <a:lnTo>
                    <a:pt x="672" y="864"/>
                  </a:lnTo>
                  <a:lnTo>
                    <a:pt x="768" y="720"/>
                  </a:lnTo>
                  <a:lnTo>
                    <a:pt x="816" y="528"/>
                  </a:lnTo>
                  <a:lnTo>
                    <a:pt x="816" y="336"/>
                  </a:lnTo>
                  <a:lnTo>
                    <a:pt x="816" y="144"/>
                  </a:lnTo>
                  <a:lnTo>
                    <a:pt x="768" y="0"/>
                  </a:lnTo>
                  <a:lnTo>
                    <a:pt x="672" y="0"/>
                  </a:lnTo>
                  <a:lnTo>
                    <a:pt x="528" y="0"/>
                  </a:lnTo>
                  <a:lnTo>
                    <a:pt x="384" y="0"/>
                  </a:lnTo>
                  <a:lnTo>
                    <a:pt x="288" y="96"/>
                  </a:lnTo>
                  <a:lnTo>
                    <a:pt x="96" y="288"/>
                  </a:lnTo>
                  <a:lnTo>
                    <a:pt x="0" y="432"/>
                  </a:lnTo>
                  <a:lnTo>
                    <a:pt x="0" y="528"/>
                  </a:lnTo>
                  <a:lnTo>
                    <a:pt x="48" y="672"/>
                  </a:lnTo>
                  <a:lnTo>
                    <a:pt x="144" y="912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6638" y="469994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3024539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Pectoralis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104542820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" y="138171"/>
            <a:ext cx="787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the triceps </a:t>
            </a:r>
            <a:r>
              <a:rPr lang="en-US" sz="4000" dirty="0" err="1" smtClean="0">
                <a:latin typeface="Verdana" charset="0"/>
              </a:rPr>
              <a:t>brachii</a:t>
            </a:r>
            <a:r>
              <a:rPr lang="en-US" sz="4000" dirty="0" smtClean="0">
                <a:latin typeface="Verdana" charset="0"/>
              </a:rPr>
              <a:t>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1643" y="1753864"/>
            <a:ext cx="8980714" cy="513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Extension</a:t>
            </a:r>
          </a:p>
          <a:p>
            <a:pPr algn="ctr"/>
            <a:r>
              <a:rPr lang="en-US" sz="44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 forearm</a:t>
            </a:r>
          </a:p>
          <a:p>
            <a:pPr algn="ctr"/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156713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0"/>
            <a:ext cx="4862512" cy="5970588"/>
            <a:chOff x="2448" y="288"/>
            <a:chExt cx="2963" cy="3696"/>
          </a:xfrm>
        </p:grpSpPr>
        <p:pic>
          <p:nvPicPr>
            <p:cNvPr id="8" name="Picture 8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"/>
              <a:ext cx="2963" cy="3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456" y="2208"/>
              <a:ext cx="1200" cy="816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540422"/>
            <a:ext cx="3499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What is the action of this muscle?</a:t>
            </a: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299858"/>
            <a:ext cx="4701552" cy="223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Closes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105909056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4934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 muscle #5?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5143" y="2692716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Biceps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brachii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5024932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0" y="200796"/>
            <a:ext cx="4267200" cy="6086475"/>
            <a:chOff x="1536" y="480"/>
            <a:chExt cx="2688" cy="3834"/>
          </a:xfrm>
        </p:grpSpPr>
        <p:pic>
          <p:nvPicPr>
            <p:cNvPr id="11" name="Picture 9" descr="Muscle Torso Ab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0"/>
              <a:ext cx="2688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952" y="2340"/>
              <a:ext cx="441" cy="504"/>
            </a:xfrm>
            <a:custGeom>
              <a:avLst/>
              <a:gdLst>
                <a:gd name="T0" fmla="*/ 0 w 441"/>
                <a:gd name="T1" fmla="*/ 444 h 504"/>
                <a:gd name="T2" fmla="*/ 9 w 441"/>
                <a:gd name="T3" fmla="*/ 0 h 504"/>
                <a:gd name="T4" fmla="*/ 441 w 441"/>
                <a:gd name="T5" fmla="*/ 321 h 504"/>
                <a:gd name="T6" fmla="*/ 390 w 441"/>
                <a:gd name="T7" fmla="*/ 504 h 504"/>
                <a:gd name="T8" fmla="*/ 0 w 441"/>
                <a:gd name="T9" fmla="*/ 44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4">
                  <a:moveTo>
                    <a:pt x="0" y="444"/>
                  </a:moveTo>
                  <a:lnTo>
                    <a:pt x="9" y="0"/>
                  </a:lnTo>
                  <a:lnTo>
                    <a:pt x="441" y="321"/>
                  </a:lnTo>
                  <a:lnTo>
                    <a:pt x="390" y="504"/>
                  </a:lnTo>
                  <a:lnTo>
                    <a:pt x="0" y="444"/>
                  </a:lnTo>
                  <a:close/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907" y="2901"/>
              <a:ext cx="405" cy="345"/>
            </a:xfrm>
            <a:custGeom>
              <a:avLst/>
              <a:gdLst>
                <a:gd name="T0" fmla="*/ 36 w 405"/>
                <a:gd name="T1" fmla="*/ 0 h 345"/>
                <a:gd name="T2" fmla="*/ 0 w 405"/>
                <a:gd name="T3" fmla="*/ 303 h 345"/>
                <a:gd name="T4" fmla="*/ 372 w 405"/>
                <a:gd name="T5" fmla="*/ 345 h 345"/>
                <a:gd name="T6" fmla="*/ 405 w 405"/>
                <a:gd name="T7" fmla="*/ 51 h 345"/>
                <a:gd name="T8" fmla="*/ 36 w 405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345">
                  <a:moveTo>
                    <a:pt x="36" y="0"/>
                  </a:moveTo>
                  <a:lnTo>
                    <a:pt x="0" y="303"/>
                  </a:lnTo>
                  <a:lnTo>
                    <a:pt x="372" y="345"/>
                  </a:lnTo>
                  <a:lnTo>
                    <a:pt x="405" y="51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53" y="3351"/>
              <a:ext cx="441" cy="639"/>
            </a:xfrm>
            <a:custGeom>
              <a:avLst/>
              <a:gdLst>
                <a:gd name="T0" fmla="*/ 36 w 441"/>
                <a:gd name="T1" fmla="*/ 12 h 639"/>
                <a:gd name="T2" fmla="*/ 36 w 441"/>
                <a:gd name="T3" fmla="*/ 30 h 639"/>
                <a:gd name="T4" fmla="*/ 0 w 441"/>
                <a:gd name="T5" fmla="*/ 411 h 639"/>
                <a:gd name="T6" fmla="*/ 93 w 441"/>
                <a:gd name="T7" fmla="*/ 639 h 639"/>
                <a:gd name="T8" fmla="*/ 240 w 441"/>
                <a:gd name="T9" fmla="*/ 636 h 639"/>
                <a:gd name="T10" fmla="*/ 393 w 441"/>
                <a:gd name="T11" fmla="*/ 375 h 639"/>
                <a:gd name="T12" fmla="*/ 435 w 441"/>
                <a:gd name="T13" fmla="*/ 255 h 639"/>
                <a:gd name="T14" fmla="*/ 441 w 441"/>
                <a:gd name="T15" fmla="*/ 0 h 639"/>
                <a:gd name="T16" fmla="*/ 36 w 441"/>
                <a:gd name="T17" fmla="*/ 1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639">
                  <a:moveTo>
                    <a:pt x="36" y="12"/>
                  </a:moveTo>
                  <a:cubicBezTo>
                    <a:pt x="36" y="18"/>
                    <a:pt x="36" y="24"/>
                    <a:pt x="36" y="30"/>
                  </a:cubicBezTo>
                  <a:lnTo>
                    <a:pt x="0" y="411"/>
                  </a:lnTo>
                  <a:lnTo>
                    <a:pt x="93" y="639"/>
                  </a:lnTo>
                  <a:lnTo>
                    <a:pt x="240" y="636"/>
                  </a:lnTo>
                  <a:lnTo>
                    <a:pt x="393" y="375"/>
                  </a:lnTo>
                  <a:lnTo>
                    <a:pt x="435" y="255"/>
                  </a:lnTo>
                  <a:lnTo>
                    <a:pt x="441" y="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4226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47572" y="2482575"/>
            <a:ext cx="5694445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Rectus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abdominis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2131662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" y="138171"/>
            <a:ext cx="787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the trapezius?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1643" y="1753864"/>
            <a:ext cx="8980714" cy="513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Rotation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of scapula</a:t>
            </a:r>
          </a:p>
          <a:p>
            <a:pPr algn="ctr"/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0190461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939143" y="2475002"/>
            <a:ext cx="5694445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radialis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 rot="5400000">
            <a:off x="-1983826" y="2462663"/>
            <a:ext cx="6881130" cy="1955801"/>
            <a:chOff x="254" y="1529"/>
            <a:chExt cx="5273" cy="1692"/>
          </a:xfrm>
        </p:grpSpPr>
        <p:pic>
          <p:nvPicPr>
            <p:cNvPr id="8" name="Picture 11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428" y="1989"/>
              <a:ext cx="1836" cy="786"/>
            </a:xfrm>
            <a:custGeom>
              <a:avLst/>
              <a:gdLst>
                <a:gd name="T0" fmla="*/ 1836 w 1836"/>
                <a:gd name="T1" fmla="*/ 642 h 786"/>
                <a:gd name="T2" fmla="*/ 1695 w 1836"/>
                <a:gd name="T3" fmla="*/ 519 h 786"/>
                <a:gd name="T4" fmla="*/ 1536 w 1836"/>
                <a:gd name="T5" fmla="*/ 357 h 786"/>
                <a:gd name="T6" fmla="*/ 1341 w 1836"/>
                <a:gd name="T7" fmla="*/ 213 h 786"/>
                <a:gd name="T8" fmla="*/ 1332 w 1836"/>
                <a:gd name="T9" fmla="*/ 210 h 786"/>
                <a:gd name="T10" fmla="*/ 1032 w 1836"/>
                <a:gd name="T11" fmla="*/ 108 h 786"/>
                <a:gd name="T12" fmla="*/ 789 w 1836"/>
                <a:gd name="T13" fmla="*/ 75 h 786"/>
                <a:gd name="T14" fmla="*/ 561 w 1836"/>
                <a:gd name="T15" fmla="*/ 51 h 786"/>
                <a:gd name="T16" fmla="*/ 0 w 1836"/>
                <a:gd name="T17" fmla="*/ 0 h 786"/>
                <a:gd name="T18" fmla="*/ 204 w 1836"/>
                <a:gd name="T19" fmla="*/ 84 h 786"/>
                <a:gd name="T20" fmla="*/ 438 w 1836"/>
                <a:gd name="T21" fmla="*/ 234 h 786"/>
                <a:gd name="T22" fmla="*/ 936 w 1836"/>
                <a:gd name="T23" fmla="*/ 543 h 786"/>
                <a:gd name="T24" fmla="*/ 1095 w 1836"/>
                <a:gd name="T25" fmla="*/ 621 h 786"/>
                <a:gd name="T26" fmla="*/ 1227 w 1836"/>
                <a:gd name="T27" fmla="*/ 729 h 786"/>
                <a:gd name="T28" fmla="*/ 1311 w 1836"/>
                <a:gd name="T29" fmla="*/ 786 h 786"/>
                <a:gd name="T30" fmla="*/ 1836 w 1836"/>
                <a:gd name="T31" fmla="*/ 64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6" h="786">
                  <a:moveTo>
                    <a:pt x="1836" y="642"/>
                  </a:moveTo>
                  <a:lnTo>
                    <a:pt x="1695" y="519"/>
                  </a:lnTo>
                  <a:lnTo>
                    <a:pt x="1536" y="357"/>
                  </a:lnTo>
                  <a:cubicBezTo>
                    <a:pt x="1471" y="309"/>
                    <a:pt x="1407" y="260"/>
                    <a:pt x="1341" y="213"/>
                  </a:cubicBezTo>
                  <a:cubicBezTo>
                    <a:pt x="1338" y="211"/>
                    <a:pt x="1332" y="210"/>
                    <a:pt x="1332" y="210"/>
                  </a:cubicBezTo>
                  <a:lnTo>
                    <a:pt x="1032" y="108"/>
                  </a:lnTo>
                  <a:lnTo>
                    <a:pt x="789" y="75"/>
                  </a:lnTo>
                  <a:lnTo>
                    <a:pt x="561" y="51"/>
                  </a:lnTo>
                  <a:lnTo>
                    <a:pt x="0" y="0"/>
                  </a:lnTo>
                  <a:lnTo>
                    <a:pt x="204" y="84"/>
                  </a:lnTo>
                  <a:lnTo>
                    <a:pt x="438" y="234"/>
                  </a:lnTo>
                  <a:lnTo>
                    <a:pt x="936" y="543"/>
                  </a:lnTo>
                  <a:lnTo>
                    <a:pt x="1095" y="621"/>
                  </a:lnTo>
                  <a:lnTo>
                    <a:pt x="1227" y="729"/>
                  </a:lnTo>
                  <a:lnTo>
                    <a:pt x="1311" y="786"/>
                  </a:lnTo>
                  <a:lnTo>
                    <a:pt x="1836" y="642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3096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action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91858" y="2475002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Extension</a:t>
            </a:r>
          </a:p>
          <a:p>
            <a:pPr algn="ctr"/>
            <a:r>
              <a:rPr lang="en-US" sz="44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 forearm</a:t>
            </a: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 rot="5400000">
            <a:off x="-1976610" y="2141822"/>
            <a:ext cx="6858003" cy="2574358"/>
            <a:chOff x="254" y="1529"/>
            <a:chExt cx="5273" cy="1692"/>
          </a:xfrm>
        </p:grpSpPr>
        <p:pic>
          <p:nvPicPr>
            <p:cNvPr id="8" name="Picture 19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676" y="2613"/>
              <a:ext cx="1773" cy="297"/>
            </a:xfrm>
            <a:custGeom>
              <a:avLst/>
              <a:gdLst>
                <a:gd name="T0" fmla="*/ 1509 w 1773"/>
                <a:gd name="T1" fmla="*/ 0 h 297"/>
                <a:gd name="T2" fmla="*/ 1326 w 1773"/>
                <a:gd name="T3" fmla="*/ 12 h 297"/>
                <a:gd name="T4" fmla="*/ 759 w 1773"/>
                <a:gd name="T5" fmla="*/ 27 h 297"/>
                <a:gd name="T6" fmla="*/ 570 w 1773"/>
                <a:gd name="T7" fmla="*/ 27 h 297"/>
                <a:gd name="T8" fmla="*/ 318 w 1773"/>
                <a:gd name="T9" fmla="*/ 105 h 297"/>
                <a:gd name="T10" fmla="*/ 0 w 1773"/>
                <a:gd name="T11" fmla="*/ 147 h 297"/>
                <a:gd name="T12" fmla="*/ 219 w 1773"/>
                <a:gd name="T13" fmla="*/ 189 h 297"/>
                <a:gd name="T14" fmla="*/ 819 w 1773"/>
                <a:gd name="T15" fmla="*/ 240 h 297"/>
                <a:gd name="T16" fmla="*/ 918 w 1773"/>
                <a:gd name="T17" fmla="*/ 273 h 297"/>
                <a:gd name="T18" fmla="*/ 1074 w 1773"/>
                <a:gd name="T19" fmla="*/ 294 h 297"/>
                <a:gd name="T20" fmla="*/ 1338 w 1773"/>
                <a:gd name="T21" fmla="*/ 297 h 297"/>
                <a:gd name="T22" fmla="*/ 1773 w 1773"/>
                <a:gd name="T23" fmla="*/ 279 h 297"/>
                <a:gd name="T24" fmla="*/ 1509 w 1773"/>
                <a:gd name="T2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3" h="297">
                  <a:moveTo>
                    <a:pt x="1509" y="0"/>
                  </a:moveTo>
                  <a:lnTo>
                    <a:pt x="1326" y="12"/>
                  </a:lnTo>
                  <a:lnTo>
                    <a:pt x="759" y="27"/>
                  </a:lnTo>
                  <a:lnTo>
                    <a:pt x="570" y="27"/>
                  </a:lnTo>
                  <a:lnTo>
                    <a:pt x="318" y="105"/>
                  </a:lnTo>
                  <a:lnTo>
                    <a:pt x="0" y="147"/>
                  </a:lnTo>
                  <a:lnTo>
                    <a:pt x="219" y="189"/>
                  </a:lnTo>
                  <a:lnTo>
                    <a:pt x="819" y="240"/>
                  </a:lnTo>
                  <a:lnTo>
                    <a:pt x="918" y="273"/>
                  </a:lnTo>
                  <a:lnTo>
                    <a:pt x="1074" y="294"/>
                  </a:lnTo>
                  <a:lnTo>
                    <a:pt x="1338" y="297"/>
                  </a:lnTo>
                  <a:lnTo>
                    <a:pt x="1773" y="279"/>
                  </a:lnTo>
                  <a:lnTo>
                    <a:pt x="1509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16240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15225"/>
            <a:ext cx="5791200" cy="5867400"/>
            <a:chOff x="960" y="240"/>
            <a:chExt cx="3984" cy="3837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344" y="1200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080" y="2160"/>
              <a:ext cx="816" cy="240"/>
            </a:xfrm>
            <a:prstGeom prst="leftArrow">
              <a:avLst>
                <a:gd name="adj1" fmla="val 50000"/>
                <a:gd name="adj2" fmla="val 8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696" y="1680"/>
              <a:ext cx="768" cy="432"/>
            </a:xfrm>
            <a:custGeom>
              <a:avLst/>
              <a:gdLst>
                <a:gd name="T0" fmla="*/ 768 w 768"/>
                <a:gd name="T1" fmla="*/ 0 h 432"/>
                <a:gd name="T2" fmla="*/ 336 w 768"/>
                <a:gd name="T3" fmla="*/ 48 h 432"/>
                <a:gd name="T4" fmla="*/ 0 w 768"/>
                <a:gd name="T5" fmla="*/ 432 h 432"/>
                <a:gd name="T6" fmla="*/ 576 w 768"/>
                <a:gd name="T7" fmla="*/ 192 h 432"/>
                <a:gd name="T8" fmla="*/ 720 w 768"/>
                <a:gd name="T9" fmla="*/ 96 h 432"/>
                <a:gd name="T10" fmla="*/ 768 w 768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432">
                  <a:moveTo>
                    <a:pt x="768" y="0"/>
                  </a:moveTo>
                  <a:lnTo>
                    <a:pt x="336" y="48"/>
                  </a:lnTo>
                  <a:lnTo>
                    <a:pt x="0" y="432"/>
                  </a:lnTo>
                  <a:lnTo>
                    <a:pt x="576" y="192"/>
                  </a:lnTo>
                  <a:lnTo>
                    <a:pt x="720" y="96"/>
                  </a:lnTo>
                  <a:lnTo>
                    <a:pt x="768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3" descr="torso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40"/>
              <a:ext cx="3984" cy="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440" y="1440"/>
              <a:ext cx="720" cy="720"/>
            </a:xfrm>
            <a:custGeom>
              <a:avLst/>
              <a:gdLst>
                <a:gd name="T0" fmla="*/ 336 w 720"/>
                <a:gd name="T1" fmla="*/ 0 h 720"/>
                <a:gd name="T2" fmla="*/ 672 w 720"/>
                <a:gd name="T3" fmla="*/ 96 h 720"/>
                <a:gd name="T4" fmla="*/ 720 w 720"/>
                <a:gd name="T5" fmla="*/ 240 h 720"/>
                <a:gd name="T6" fmla="*/ 480 w 720"/>
                <a:gd name="T7" fmla="*/ 576 h 720"/>
                <a:gd name="T8" fmla="*/ 192 w 720"/>
                <a:gd name="T9" fmla="*/ 701 h 720"/>
                <a:gd name="T10" fmla="*/ 0 w 720"/>
                <a:gd name="T11" fmla="*/ 720 h 720"/>
                <a:gd name="T12" fmla="*/ 48 w 720"/>
                <a:gd name="T13" fmla="*/ 480 h 720"/>
                <a:gd name="T14" fmla="*/ 96 w 720"/>
                <a:gd name="T15" fmla="*/ 240 h 720"/>
                <a:gd name="T16" fmla="*/ 240 w 720"/>
                <a:gd name="T17" fmla="*/ 96 h 720"/>
                <a:gd name="T18" fmla="*/ 336 w 720"/>
                <a:gd name="T1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336" y="0"/>
                  </a:moveTo>
                  <a:lnTo>
                    <a:pt x="672" y="96"/>
                  </a:lnTo>
                  <a:lnTo>
                    <a:pt x="720" y="240"/>
                  </a:lnTo>
                  <a:lnTo>
                    <a:pt x="480" y="576"/>
                  </a:lnTo>
                  <a:cubicBezTo>
                    <a:pt x="324" y="638"/>
                    <a:pt x="295" y="647"/>
                    <a:pt x="192" y="701"/>
                  </a:cubicBezTo>
                  <a:lnTo>
                    <a:pt x="0" y="720"/>
                  </a:lnTo>
                  <a:lnTo>
                    <a:pt x="48" y="480"/>
                  </a:lnTo>
                  <a:lnTo>
                    <a:pt x="96" y="240"/>
                  </a:lnTo>
                  <a:lnTo>
                    <a:pt x="240" y="96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 rot="20960787" flipH="1">
              <a:off x="3600" y="1344"/>
              <a:ext cx="864" cy="672"/>
            </a:xfrm>
            <a:custGeom>
              <a:avLst/>
              <a:gdLst>
                <a:gd name="T0" fmla="*/ 336 w 720"/>
                <a:gd name="T1" fmla="*/ 0 h 720"/>
                <a:gd name="T2" fmla="*/ 672 w 720"/>
                <a:gd name="T3" fmla="*/ 96 h 720"/>
                <a:gd name="T4" fmla="*/ 720 w 720"/>
                <a:gd name="T5" fmla="*/ 240 h 720"/>
                <a:gd name="T6" fmla="*/ 480 w 720"/>
                <a:gd name="T7" fmla="*/ 576 h 720"/>
                <a:gd name="T8" fmla="*/ 192 w 720"/>
                <a:gd name="T9" fmla="*/ 701 h 720"/>
                <a:gd name="T10" fmla="*/ 0 w 720"/>
                <a:gd name="T11" fmla="*/ 720 h 720"/>
                <a:gd name="T12" fmla="*/ 48 w 720"/>
                <a:gd name="T13" fmla="*/ 480 h 720"/>
                <a:gd name="T14" fmla="*/ 96 w 720"/>
                <a:gd name="T15" fmla="*/ 240 h 720"/>
                <a:gd name="T16" fmla="*/ 240 w 720"/>
                <a:gd name="T17" fmla="*/ 96 h 720"/>
                <a:gd name="T18" fmla="*/ 336 w 720"/>
                <a:gd name="T1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336" y="0"/>
                  </a:moveTo>
                  <a:lnTo>
                    <a:pt x="672" y="96"/>
                  </a:lnTo>
                  <a:lnTo>
                    <a:pt x="720" y="240"/>
                  </a:lnTo>
                  <a:lnTo>
                    <a:pt x="480" y="576"/>
                  </a:lnTo>
                  <a:cubicBezTo>
                    <a:pt x="324" y="638"/>
                    <a:pt x="295" y="647"/>
                    <a:pt x="192" y="701"/>
                  </a:cubicBezTo>
                  <a:lnTo>
                    <a:pt x="0" y="720"/>
                  </a:lnTo>
                  <a:lnTo>
                    <a:pt x="48" y="480"/>
                  </a:lnTo>
                  <a:lnTo>
                    <a:pt x="96" y="240"/>
                  </a:lnTo>
                  <a:lnTo>
                    <a:pt x="240" y="96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91200" y="265171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these muscles?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172857" y="3087359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Deltoids</a:t>
            </a:r>
          </a:p>
        </p:txBody>
      </p:sp>
    </p:spTree>
    <p:extLst>
      <p:ext uri="{BB962C8B-B14F-4D97-AF65-F5344CB8AC3E}">
        <p14:creationId xmlns:p14="http://schemas.microsoft.com/office/powerpoint/2010/main" val="3565618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s of 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0" y="244929"/>
            <a:ext cx="3866209" cy="440871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27781" y="1045266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</a:t>
            </a:r>
            <a:r>
              <a:rPr lang="en-US" sz="4000" dirty="0" smtClean="0">
                <a:latin typeface="Verdana" charset="0"/>
              </a:rPr>
              <a:t>the 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these muscles?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4113111"/>
            <a:ext cx="4986873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Zygomaticus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0" name="Left Arrow 9"/>
          <p:cNvSpPr/>
          <p:nvPr/>
        </p:nvSpPr>
        <p:spPr>
          <a:xfrm rot="13503648">
            <a:off x="346474" y="1158836"/>
            <a:ext cx="2199973" cy="1210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00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5000625" cy="6086475"/>
            <a:chOff x="2352" y="240"/>
            <a:chExt cx="3150" cy="3834"/>
          </a:xfrm>
        </p:grpSpPr>
        <p:pic>
          <p:nvPicPr>
            <p:cNvPr id="8" name="Picture 10" descr="head2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0"/>
              <a:ext cx="3150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6" y="2208"/>
              <a:ext cx="624" cy="912"/>
            </a:xfrm>
            <a:custGeom>
              <a:avLst/>
              <a:gdLst>
                <a:gd name="T0" fmla="*/ 144 w 672"/>
                <a:gd name="T1" fmla="*/ 96 h 960"/>
                <a:gd name="T2" fmla="*/ 0 w 672"/>
                <a:gd name="T3" fmla="*/ 768 h 960"/>
                <a:gd name="T4" fmla="*/ 480 w 672"/>
                <a:gd name="T5" fmla="*/ 960 h 960"/>
                <a:gd name="T6" fmla="*/ 672 w 672"/>
                <a:gd name="T7" fmla="*/ 48 h 960"/>
                <a:gd name="T8" fmla="*/ 144 w 672"/>
                <a:gd name="T9" fmla="*/ 0 h 960"/>
                <a:gd name="T10" fmla="*/ 144 w 672"/>
                <a:gd name="T11" fmla="*/ 9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960">
                  <a:moveTo>
                    <a:pt x="144" y="96"/>
                  </a:moveTo>
                  <a:lnTo>
                    <a:pt x="0" y="768"/>
                  </a:lnTo>
                  <a:lnTo>
                    <a:pt x="480" y="960"/>
                  </a:lnTo>
                  <a:lnTo>
                    <a:pt x="672" y="48"/>
                  </a:lnTo>
                  <a:lnTo>
                    <a:pt x="144" y="0"/>
                  </a:lnTo>
                  <a:lnTo>
                    <a:pt x="144" y="96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Masseter</a:t>
            </a:r>
          </a:p>
        </p:txBody>
      </p:sp>
    </p:spTree>
    <p:extLst>
      <p:ext uri="{BB962C8B-B14F-4D97-AF65-F5344CB8AC3E}">
        <p14:creationId xmlns:p14="http://schemas.microsoft.com/office/powerpoint/2010/main" val="317601102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61654" y="941708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action 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7606" y="0"/>
            <a:ext cx="4824412" cy="5988050"/>
            <a:chOff x="2563" y="432"/>
            <a:chExt cx="2848" cy="3552"/>
          </a:xfrm>
        </p:grpSpPr>
        <p:pic>
          <p:nvPicPr>
            <p:cNvPr id="11" name="Picture 8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432"/>
              <a:ext cx="2848" cy="3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120" y="1248"/>
              <a:ext cx="912" cy="912"/>
            </a:xfrm>
            <a:custGeom>
              <a:avLst/>
              <a:gdLst>
                <a:gd name="T0" fmla="*/ 960 w 960"/>
                <a:gd name="T1" fmla="*/ 144 h 1056"/>
                <a:gd name="T2" fmla="*/ 816 w 960"/>
                <a:gd name="T3" fmla="*/ 624 h 1056"/>
                <a:gd name="T4" fmla="*/ 624 w 960"/>
                <a:gd name="T5" fmla="*/ 864 h 1056"/>
                <a:gd name="T6" fmla="*/ 455 w 960"/>
                <a:gd name="T7" fmla="*/ 990 h 1056"/>
                <a:gd name="T8" fmla="*/ 384 w 960"/>
                <a:gd name="T9" fmla="*/ 1008 h 1056"/>
                <a:gd name="T10" fmla="*/ 240 w 960"/>
                <a:gd name="T11" fmla="*/ 1056 h 1056"/>
                <a:gd name="T12" fmla="*/ 96 w 960"/>
                <a:gd name="T13" fmla="*/ 1008 h 1056"/>
                <a:gd name="T14" fmla="*/ 62 w 960"/>
                <a:gd name="T15" fmla="*/ 999 h 1056"/>
                <a:gd name="T16" fmla="*/ 0 w 960"/>
                <a:gd name="T17" fmla="*/ 720 h 1056"/>
                <a:gd name="T18" fmla="*/ 48 w 960"/>
                <a:gd name="T19" fmla="*/ 384 h 1056"/>
                <a:gd name="T20" fmla="*/ 96 w 960"/>
                <a:gd name="T21" fmla="*/ 192 h 1056"/>
                <a:gd name="T22" fmla="*/ 192 w 960"/>
                <a:gd name="T23" fmla="*/ 96 h 1056"/>
                <a:gd name="T24" fmla="*/ 384 w 960"/>
                <a:gd name="T25" fmla="*/ 0 h 1056"/>
                <a:gd name="T26" fmla="*/ 624 w 960"/>
                <a:gd name="T27" fmla="*/ 0 h 1056"/>
                <a:gd name="T28" fmla="*/ 839 w 960"/>
                <a:gd name="T29" fmla="*/ 48 h 1056"/>
                <a:gd name="T30" fmla="*/ 960 w 960"/>
                <a:gd name="T31" fmla="*/ 14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1056">
                  <a:moveTo>
                    <a:pt x="960" y="144"/>
                  </a:moveTo>
                  <a:lnTo>
                    <a:pt x="816" y="624"/>
                  </a:lnTo>
                  <a:lnTo>
                    <a:pt x="624" y="864"/>
                  </a:lnTo>
                  <a:cubicBezTo>
                    <a:pt x="513" y="975"/>
                    <a:pt x="552" y="942"/>
                    <a:pt x="455" y="990"/>
                  </a:cubicBezTo>
                  <a:lnTo>
                    <a:pt x="384" y="1008"/>
                  </a:lnTo>
                  <a:lnTo>
                    <a:pt x="240" y="1056"/>
                  </a:lnTo>
                  <a:cubicBezTo>
                    <a:pt x="192" y="1040"/>
                    <a:pt x="144" y="1023"/>
                    <a:pt x="96" y="1008"/>
                  </a:cubicBezTo>
                  <a:cubicBezTo>
                    <a:pt x="85" y="1004"/>
                    <a:pt x="54" y="999"/>
                    <a:pt x="62" y="999"/>
                  </a:cubicBezTo>
                  <a:lnTo>
                    <a:pt x="0" y="720"/>
                  </a:lnTo>
                  <a:lnTo>
                    <a:pt x="48" y="384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384" y="0"/>
                  </a:lnTo>
                  <a:lnTo>
                    <a:pt x="624" y="0"/>
                  </a:lnTo>
                  <a:cubicBezTo>
                    <a:pt x="823" y="50"/>
                    <a:pt x="750" y="48"/>
                    <a:pt x="839" y="48"/>
                  </a:cubicBezTo>
                  <a:lnTo>
                    <a:pt x="960" y="144"/>
                  </a:lnTo>
                  <a:close/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136571" y="4299857"/>
            <a:ext cx="4859873" cy="2412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Closes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400101055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ral head mus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252278"/>
            <a:ext cx="4742069" cy="5462721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Masseter</a:t>
            </a:r>
          </a:p>
        </p:txBody>
      </p:sp>
      <p:sp>
        <p:nvSpPr>
          <p:cNvPr id="11" name="Left Arrow 10"/>
          <p:cNvSpPr/>
          <p:nvPr/>
        </p:nvSpPr>
        <p:spPr>
          <a:xfrm rot="13503648">
            <a:off x="945191" y="2283694"/>
            <a:ext cx="2199973" cy="1210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41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5838" y="26988"/>
            <a:ext cx="5638800" cy="5432425"/>
            <a:chOff x="1104" y="898"/>
            <a:chExt cx="3552" cy="3422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04" y="1051"/>
              <a:ext cx="819" cy="677"/>
            </a:xfrm>
            <a:custGeom>
              <a:avLst/>
              <a:gdLst>
                <a:gd name="T0" fmla="*/ 819 w 819"/>
                <a:gd name="T1" fmla="*/ 0 h 677"/>
                <a:gd name="T2" fmla="*/ 717 w 819"/>
                <a:gd name="T3" fmla="*/ 91 h 677"/>
                <a:gd name="T4" fmla="*/ 667 w 819"/>
                <a:gd name="T5" fmla="*/ 141 h 677"/>
                <a:gd name="T6" fmla="*/ 677 w 819"/>
                <a:gd name="T7" fmla="*/ 141 h 677"/>
                <a:gd name="T8" fmla="*/ 667 w 819"/>
                <a:gd name="T9" fmla="*/ 242 h 677"/>
                <a:gd name="T10" fmla="*/ 627 w 819"/>
                <a:gd name="T11" fmla="*/ 222 h 677"/>
                <a:gd name="T12" fmla="*/ 606 w 819"/>
                <a:gd name="T13" fmla="*/ 242 h 677"/>
                <a:gd name="T14" fmla="*/ 556 w 819"/>
                <a:gd name="T15" fmla="*/ 424 h 677"/>
                <a:gd name="T16" fmla="*/ 536 w 819"/>
                <a:gd name="T17" fmla="*/ 485 h 677"/>
                <a:gd name="T18" fmla="*/ 485 w 819"/>
                <a:gd name="T19" fmla="*/ 505 h 677"/>
                <a:gd name="T20" fmla="*/ 445 w 819"/>
                <a:gd name="T21" fmla="*/ 495 h 677"/>
                <a:gd name="T22" fmla="*/ 384 w 819"/>
                <a:gd name="T23" fmla="*/ 606 h 677"/>
                <a:gd name="T24" fmla="*/ 354 w 819"/>
                <a:gd name="T25" fmla="*/ 677 h 677"/>
                <a:gd name="T26" fmla="*/ 0 w 819"/>
                <a:gd name="T27" fmla="*/ 677 h 677"/>
                <a:gd name="T28" fmla="*/ 48 w 819"/>
                <a:gd name="T29" fmla="*/ 629 h 677"/>
                <a:gd name="T30" fmla="*/ 0 w 819"/>
                <a:gd name="T3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9" h="677">
                  <a:moveTo>
                    <a:pt x="819" y="0"/>
                  </a:moveTo>
                  <a:cubicBezTo>
                    <a:pt x="793" y="37"/>
                    <a:pt x="755" y="66"/>
                    <a:pt x="717" y="91"/>
                  </a:cubicBezTo>
                  <a:cubicBezTo>
                    <a:pt x="664" y="171"/>
                    <a:pt x="734" y="74"/>
                    <a:pt x="667" y="141"/>
                  </a:cubicBezTo>
                  <a:cubicBezTo>
                    <a:pt x="665" y="143"/>
                    <a:pt x="674" y="141"/>
                    <a:pt x="677" y="141"/>
                  </a:cubicBezTo>
                  <a:cubicBezTo>
                    <a:pt x="674" y="175"/>
                    <a:pt x="685" y="213"/>
                    <a:pt x="667" y="242"/>
                  </a:cubicBezTo>
                  <a:cubicBezTo>
                    <a:pt x="659" y="255"/>
                    <a:pt x="642" y="222"/>
                    <a:pt x="627" y="222"/>
                  </a:cubicBezTo>
                  <a:cubicBezTo>
                    <a:pt x="617" y="222"/>
                    <a:pt x="613" y="235"/>
                    <a:pt x="606" y="242"/>
                  </a:cubicBezTo>
                  <a:cubicBezTo>
                    <a:pt x="586" y="304"/>
                    <a:pt x="573" y="362"/>
                    <a:pt x="556" y="424"/>
                  </a:cubicBezTo>
                  <a:cubicBezTo>
                    <a:pt x="550" y="445"/>
                    <a:pt x="536" y="485"/>
                    <a:pt x="536" y="485"/>
                  </a:cubicBezTo>
                  <a:cubicBezTo>
                    <a:pt x="449" y="400"/>
                    <a:pt x="531" y="459"/>
                    <a:pt x="485" y="505"/>
                  </a:cubicBezTo>
                  <a:cubicBezTo>
                    <a:pt x="475" y="515"/>
                    <a:pt x="458" y="498"/>
                    <a:pt x="445" y="495"/>
                  </a:cubicBezTo>
                  <a:cubicBezTo>
                    <a:pt x="413" y="526"/>
                    <a:pt x="409" y="569"/>
                    <a:pt x="384" y="606"/>
                  </a:cubicBezTo>
                  <a:cubicBezTo>
                    <a:pt x="363" y="671"/>
                    <a:pt x="379" y="652"/>
                    <a:pt x="354" y="677"/>
                  </a:cubicBezTo>
                  <a:lnTo>
                    <a:pt x="0" y="677"/>
                  </a:lnTo>
                  <a:lnTo>
                    <a:pt x="48" y="629"/>
                  </a:lnTo>
                  <a:lnTo>
                    <a:pt x="0" y="67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2" name="Picture 15" descr="torso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98"/>
              <a:ext cx="3552" cy="3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776" y="1104"/>
              <a:ext cx="2064" cy="2310"/>
            </a:xfrm>
            <a:custGeom>
              <a:avLst/>
              <a:gdLst>
                <a:gd name="T0" fmla="*/ 816 w 1968"/>
                <a:gd name="T1" fmla="*/ 102 h 2838"/>
                <a:gd name="T2" fmla="*/ 672 w 1968"/>
                <a:gd name="T3" fmla="*/ 582 h 2838"/>
                <a:gd name="T4" fmla="*/ 0 w 1968"/>
                <a:gd name="T5" fmla="*/ 1110 h 2838"/>
                <a:gd name="T6" fmla="*/ 1104 w 1968"/>
                <a:gd name="T7" fmla="*/ 2838 h 2838"/>
                <a:gd name="T8" fmla="*/ 1968 w 1968"/>
                <a:gd name="T9" fmla="*/ 1014 h 2838"/>
                <a:gd name="T10" fmla="*/ 1440 w 1968"/>
                <a:gd name="T11" fmla="*/ 678 h 2838"/>
                <a:gd name="T12" fmla="*/ 1296 w 1968"/>
                <a:gd name="T13" fmla="*/ 246 h 2838"/>
                <a:gd name="T14" fmla="*/ 1248 w 1968"/>
                <a:gd name="T15" fmla="*/ 6 h 2838"/>
                <a:gd name="T16" fmla="*/ 864 w 1968"/>
                <a:gd name="T17" fmla="*/ 6 h 2838"/>
                <a:gd name="T18" fmla="*/ 816 w 1968"/>
                <a:gd name="T19" fmla="*/ 102 h 2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8" h="2838">
                  <a:moveTo>
                    <a:pt x="816" y="102"/>
                  </a:moveTo>
                  <a:lnTo>
                    <a:pt x="672" y="582"/>
                  </a:lnTo>
                  <a:lnTo>
                    <a:pt x="0" y="1110"/>
                  </a:lnTo>
                  <a:lnTo>
                    <a:pt x="1104" y="2838"/>
                  </a:lnTo>
                  <a:lnTo>
                    <a:pt x="1968" y="1014"/>
                  </a:lnTo>
                  <a:lnTo>
                    <a:pt x="1440" y="678"/>
                  </a:lnTo>
                  <a:lnTo>
                    <a:pt x="1296" y="246"/>
                  </a:lnTo>
                  <a:cubicBezTo>
                    <a:pt x="1266" y="0"/>
                    <a:pt x="1348" y="6"/>
                    <a:pt x="1248" y="6"/>
                  </a:cubicBezTo>
                  <a:lnTo>
                    <a:pt x="864" y="6"/>
                  </a:lnTo>
                  <a:lnTo>
                    <a:pt x="816" y="102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</a:t>
            </a:r>
            <a:r>
              <a:rPr lang="en-US" sz="4000" dirty="0">
                <a:latin typeface="Verdana" charset="0"/>
              </a:rPr>
              <a:t>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Rotates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scapula</a:t>
            </a:r>
          </a:p>
        </p:txBody>
      </p:sp>
    </p:spTree>
    <p:extLst>
      <p:ext uri="{BB962C8B-B14F-4D97-AF65-F5344CB8AC3E}">
        <p14:creationId xmlns:p14="http://schemas.microsoft.com/office/powerpoint/2010/main" val="135851323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" y="138171"/>
            <a:ext cx="787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the biceps </a:t>
            </a:r>
            <a:r>
              <a:rPr lang="en-US" sz="4000" dirty="0" err="1" smtClean="0">
                <a:latin typeface="Verdana" charset="0"/>
              </a:rPr>
              <a:t>brachii</a:t>
            </a:r>
            <a:r>
              <a:rPr lang="en-US" sz="4000" dirty="0" smtClean="0">
                <a:latin typeface="Verdana" charset="0"/>
              </a:rPr>
              <a:t>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1643" y="1753864"/>
            <a:ext cx="8980714" cy="513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Flexion</a:t>
            </a:r>
          </a:p>
          <a:p>
            <a:pPr algn="ctr"/>
            <a:r>
              <a:rPr lang="en-US" sz="44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 forearm</a:t>
            </a:r>
          </a:p>
          <a:p>
            <a:pPr algn="ctr"/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8427109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" y="138171"/>
            <a:ext cx="787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the </a:t>
            </a:r>
            <a:r>
              <a:rPr lang="en-US" sz="4000" dirty="0" err="1" smtClean="0">
                <a:latin typeface="Verdana" charset="0"/>
              </a:rPr>
              <a:t>deltiod</a:t>
            </a:r>
            <a:r>
              <a:rPr lang="en-US" sz="4000" dirty="0" smtClean="0">
                <a:latin typeface="Verdana" charset="0"/>
              </a:rPr>
              <a:t>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1643" y="1753864"/>
            <a:ext cx="8980714" cy="513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Abduction of 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arm</a:t>
            </a:r>
          </a:p>
          <a:p>
            <a:pPr algn="ctr"/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148329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" y="138171"/>
            <a:ext cx="787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Verdana" charset="0"/>
              </a:rPr>
              <a:t>What </a:t>
            </a:r>
            <a:r>
              <a:rPr lang="en-US" sz="4000" dirty="0" smtClean="0">
                <a:latin typeface="Verdana" charset="0"/>
              </a:rPr>
              <a:t>is the action of </a:t>
            </a:r>
            <a:r>
              <a:rPr lang="en-US" sz="4000" dirty="0" smtClean="0">
                <a:latin typeface="Verdana" charset="0"/>
              </a:rPr>
              <a:t>the rectus </a:t>
            </a:r>
            <a:r>
              <a:rPr lang="en-US" sz="4000" dirty="0" err="1" smtClean="0">
                <a:latin typeface="Verdana" charset="0"/>
              </a:rPr>
              <a:t>abdominis</a:t>
            </a:r>
            <a:r>
              <a:rPr lang="en-US" sz="4000" dirty="0" smtClean="0">
                <a:latin typeface="Verdana" charset="0"/>
              </a:rPr>
              <a:t>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1643" y="1753864"/>
            <a:ext cx="8980714" cy="513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Compress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Abdominal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region</a:t>
            </a:r>
          </a:p>
          <a:p>
            <a:pPr algn="ctr"/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60381551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0" y="0"/>
            <a:ext cx="5486400" cy="5562600"/>
            <a:chOff x="1536" y="288"/>
            <a:chExt cx="3984" cy="3840"/>
          </a:xfrm>
        </p:grpSpPr>
        <p:pic>
          <p:nvPicPr>
            <p:cNvPr id="36" name="Picture 8" descr="torso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8"/>
              <a:ext cx="3984" cy="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544" y="2448"/>
              <a:ext cx="1152" cy="1680"/>
            </a:xfrm>
            <a:custGeom>
              <a:avLst/>
              <a:gdLst>
                <a:gd name="T0" fmla="*/ 0 w 1152"/>
                <a:gd name="T1" fmla="*/ 48 h 1680"/>
                <a:gd name="T2" fmla="*/ 144 w 1152"/>
                <a:gd name="T3" fmla="*/ 144 h 1680"/>
                <a:gd name="T4" fmla="*/ 336 w 1152"/>
                <a:gd name="T5" fmla="*/ 144 h 1680"/>
                <a:gd name="T6" fmla="*/ 528 w 1152"/>
                <a:gd name="T7" fmla="*/ 96 h 1680"/>
                <a:gd name="T8" fmla="*/ 624 w 1152"/>
                <a:gd name="T9" fmla="*/ 0 h 1680"/>
                <a:gd name="T10" fmla="*/ 1056 w 1152"/>
                <a:gd name="T11" fmla="*/ 768 h 1680"/>
                <a:gd name="T12" fmla="*/ 1152 w 1152"/>
                <a:gd name="T13" fmla="*/ 1536 h 1680"/>
                <a:gd name="T14" fmla="*/ 1008 w 1152"/>
                <a:gd name="T15" fmla="*/ 1680 h 1680"/>
                <a:gd name="T16" fmla="*/ 672 w 1152"/>
                <a:gd name="T17" fmla="*/ 1248 h 1680"/>
                <a:gd name="T18" fmla="*/ 528 w 1152"/>
                <a:gd name="T19" fmla="*/ 1008 h 1680"/>
                <a:gd name="T20" fmla="*/ 288 w 1152"/>
                <a:gd name="T21" fmla="*/ 720 h 1680"/>
                <a:gd name="T22" fmla="*/ 144 w 1152"/>
                <a:gd name="T23" fmla="*/ 288 h 1680"/>
                <a:gd name="T24" fmla="*/ 0 w 1152"/>
                <a:gd name="T25" fmla="*/ 4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2" h="1680">
                  <a:moveTo>
                    <a:pt x="0" y="48"/>
                  </a:moveTo>
                  <a:lnTo>
                    <a:pt x="144" y="144"/>
                  </a:lnTo>
                  <a:lnTo>
                    <a:pt x="336" y="144"/>
                  </a:lnTo>
                  <a:lnTo>
                    <a:pt x="528" y="96"/>
                  </a:lnTo>
                  <a:lnTo>
                    <a:pt x="624" y="0"/>
                  </a:lnTo>
                  <a:lnTo>
                    <a:pt x="1056" y="768"/>
                  </a:lnTo>
                  <a:lnTo>
                    <a:pt x="1152" y="1536"/>
                  </a:lnTo>
                  <a:lnTo>
                    <a:pt x="1008" y="1680"/>
                  </a:lnTo>
                  <a:lnTo>
                    <a:pt x="672" y="1248"/>
                  </a:lnTo>
                  <a:lnTo>
                    <a:pt x="528" y="1008"/>
                  </a:lnTo>
                  <a:lnTo>
                    <a:pt x="288" y="720"/>
                  </a:lnTo>
                  <a:lnTo>
                    <a:pt x="144" y="28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 rot="21086676" flipH="1">
              <a:off x="3459" y="2447"/>
              <a:ext cx="1199" cy="1623"/>
            </a:xfrm>
            <a:custGeom>
              <a:avLst/>
              <a:gdLst>
                <a:gd name="T0" fmla="*/ 0 w 1152"/>
                <a:gd name="T1" fmla="*/ 48 h 1680"/>
                <a:gd name="T2" fmla="*/ 144 w 1152"/>
                <a:gd name="T3" fmla="*/ 144 h 1680"/>
                <a:gd name="T4" fmla="*/ 336 w 1152"/>
                <a:gd name="T5" fmla="*/ 144 h 1680"/>
                <a:gd name="T6" fmla="*/ 528 w 1152"/>
                <a:gd name="T7" fmla="*/ 96 h 1680"/>
                <a:gd name="T8" fmla="*/ 624 w 1152"/>
                <a:gd name="T9" fmla="*/ 0 h 1680"/>
                <a:gd name="T10" fmla="*/ 1056 w 1152"/>
                <a:gd name="T11" fmla="*/ 768 h 1680"/>
                <a:gd name="T12" fmla="*/ 1152 w 1152"/>
                <a:gd name="T13" fmla="*/ 1536 h 1680"/>
                <a:gd name="T14" fmla="*/ 1008 w 1152"/>
                <a:gd name="T15" fmla="*/ 1680 h 1680"/>
                <a:gd name="T16" fmla="*/ 672 w 1152"/>
                <a:gd name="T17" fmla="*/ 1248 h 1680"/>
                <a:gd name="T18" fmla="*/ 528 w 1152"/>
                <a:gd name="T19" fmla="*/ 1008 h 1680"/>
                <a:gd name="T20" fmla="*/ 288 w 1152"/>
                <a:gd name="T21" fmla="*/ 720 h 1680"/>
                <a:gd name="T22" fmla="*/ 144 w 1152"/>
                <a:gd name="T23" fmla="*/ 288 h 1680"/>
                <a:gd name="T24" fmla="*/ 0 w 1152"/>
                <a:gd name="T25" fmla="*/ 4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2" h="1680">
                  <a:moveTo>
                    <a:pt x="0" y="48"/>
                  </a:moveTo>
                  <a:lnTo>
                    <a:pt x="144" y="144"/>
                  </a:lnTo>
                  <a:lnTo>
                    <a:pt x="336" y="144"/>
                  </a:lnTo>
                  <a:lnTo>
                    <a:pt x="528" y="96"/>
                  </a:lnTo>
                  <a:lnTo>
                    <a:pt x="624" y="0"/>
                  </a:lnTo>
                  <a:lnTo>
                    <a:pt x="1056" y="768"/>
                  </a:lnTo>
                  <a:lnTo>
                    <a:pt x="1152" y="1536"/>
                  </a:lnTo>
                  <a:lnTo>
                    <a:pt x="1008" y="1680"/>
                  </a:lnTo>
                  <a:lnTo>
                    <a:pt x="672" y="1248"/>
                  </a:lnTo>
                  <a:lnTo>
                    <a:pt x="528" y="1008"/>
                  </a:lnTo>
                  <a:lnTo>
                    <a:pt x="288" y="720"/>
                  </a:lnTo>
                  <a:lnTo>
                    <a:pt x="144" y="28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504559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these muscles?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172857" y="3087359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Latissmus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dorsi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944356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5838" y="26988"/>
            <a:ext cx="5638800" cy="5432425"/>
            <a:chOff x="1104" y="898"/>
            <a:chExt cx="3552" cy="3422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04" y="1051"/>
              <a:ext cx="819" cy="677"/>
            </a:xfrm>
            <a:custGeom>
              <a:avLst/>
              <a:gdLst>
                <a:gd name="T0" fmla="*/ 819 w 819"/>
                <a:gd name="T1" fmla="*/ 0 h 677"/>
                <a:gd name="T2" fmla="*/ 717 w 819"/>
                <a:gd name="T3" fmla="*/ 91 h 677"/>
                <a:gd name="T4" fmla="*/ 667 w 819"/>
                <a:gd name="T5" fmla="*/ 141 h 677"/>
                <a:gd name="T6" fmla="*/ 677 w 819"/>
                <a:gd name="T7" fmla="*/ 141 h 677"/>
                <a:gd name="T8" fmla="*/ 667 w 819"/>
                <a:gd name="T9" fmla="*/ 242 h 677"/>
                <a:gd name="T10" fmla="*/ 627 w 819"/>
                <a:gd name="T11" fmla="*/ 222 h 677"/>
                <a:gd name="T12" fmla="*/ 606 w 819"/>
                <a:gd name="T13" fmla="*/ 242 h 677"/>
                <a:gd name="T14" fmla="*/ 556 w 819"/>
                <a:gd name="T15" fmla="*/ 424 h 677"/>
                <a:gd name="T16" fmla="*/ 536 w 819"/>
                <a:gd name="T17" fmla="*/ 485 h 677"/>
                <a:gd name="T18" fmla="*/ 485 w 819"/>
                <a:gd name="T19" fmla="*/ 505 h 677"/>
                <a:gd name="T20" fmla="*/ 445 w 819"/>
                <a:gd name="T21" fmla="*/ 495 h 677"/>
                <a:gd name="T22" fmla="*/ 384 w 819"/>
                <a:gd name="T23" fmla="*/ 606 h 677"/>
                <a:gd name="T24" fmla="*/ 354 w 819"/>
                <a:gd name="T25" fmla="*/ 677 h 677"/>
                <a:gd name="T26" fmla="*/ 0 w 819"/>
                <a:gd name="T27" fmla="*/ 677 h 677"/>
                <a:gd name="T28" fmla="*/ 48 w 819"/>
                <a:gd name="T29" fmla="*/ 629 h 677"/>
                <a:gd name="T30" fmla="*/ 0 w 819"/>
                <a:gd name="T3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9" h="677">
                  <a:moveTo>
                    <a:pt x="819" y="0"/>
                  </a:moveTo>
                  <a:cubicBezTo>
                    <a:pt x="793" y="37"/>
                    <a:pt x="755" y="66"/>
                    <a:pt x="717" y="91"/>
                  </a:cubicBezTo>
                  <a:cubicBezTo>
                    <a:pt x="664" y="171"/>
                    <a:pt x="734" y="74"/>
                    <a:pt x="667" y="141"/>
                  </a:cubicBezTo>
                  <a:cubicBezTo>
                    <a:pt x="665" y="143"/>
                    <a:pt x="674" y="141"/>
                    <a:pt x="677" y="141"/>
                  </a:cubicBezTo>
                  <a:cubicBezTo>
                    <a:pt x="674" y="175"/>
                    <a:pt x="685" y="213"/>
                    <a:pt x="667" y="242"/>
                  </a:cubicBezTo>
                  <a:cubicBezTo>
                    <a:pt x="659" y="255"/>
                    <a:pt x="642" y="222"/>
                    <a:pt x="627" y="222"/>
                  </a:cubicBezTo>
                  <a:cubicBezTo>
                    <a:pt x="617" y="222"/>
                    <a:pt x="613" y="235"/>
                    <a:pt x="606" y="242"/>
                  </a:cubicBezTo>
                  <a:cubicBezTo>
                    <a:pt x="586" y="304"/>
                    <a:pt x="573" y="362"/>
                    <a:pt x="556" y="424"/>
                  </a:cubicBezTo>
                  <a:cubicBezTo>
                    <a:pt x="550" y="445"/>
                    <a:pt x="536" y="485"/>
                    <a:pt x="536" y="485"/>
                  </a:cubicBezTo>
                  <a:cubicBezTo>
                    <a:pt x="449" y="400"/>
                    <a:pt x="531" y="459"/>
                    <a:pt x="485" y="505"/>
                  </a:cubicBezTo>
                  <a:cubicBezTo>
                    <a:pt x="475" y="515"/>
                    <a:pt x="458" y="498"/>
                    <a:pt x="445" y="495"/>
                  </a:cubicBezTo>
                  <a:cubicBezTo>
                    <a:pt x="413" y="526"/>
                    <a:pt x="409" y="569"/>
                    <a:pt x="384" y="606"/>
                  </a:cubicBezTo>
                  <a:cubicBezTo>
                    <a:pt x="363" y="671"/>
                    <a:pt x="379" y="652"/>
                    <a:pt x="354" y="677"/>
                  </a:cubicBezTo>
                  <a:lnTo>
                    <a:pt x="0" y="677"/>
                  </a:lnTo>
                  <a:lnTo>
                    <a:pt x="48" y="629"/>
                  </a:lnTo>
                  <a:lnTo>
                    <a:pt x="0" y="67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2" name="Picture 15" descr="torso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98"/>
              <a:ext cx="3552" cy="3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776" y="1104"/>
              <a:ext cx="2064" cy="2310"/>
            </a:xfrm>
            <a:custGeom>
              <a:avLst/>
              <a:gdLst>
                <a:gd name="T0" fmla="*/ 816 w 1968"/>
                <a:gd name="T1" fmla="*/ 102 h 2838"/>
                <a:gd name="T2" fmla="*/ 672 w 1968"/>
                <a:gd name="T3" fmla="*/ 582 h 2838"/>
                <a:gd name="T4" fmla="*/ 0 w 1968"/>
                <a:gd name="T5" fmla="*/ 1110 h 2838"/>
                <a:gd name="T6" fmla="*/ 1104 w 1968"/>
                <a:gd name="T7" fmla="*/ 2838 h 2838"/>
                <a:gd name="T8" fmla="*/ 1968 w 1968"/>
                <a:gd name="T9" fmla="*/ 1014 h 2838"/>
                <a:gd name="T10" fmla="*/ 1440 w 1968"/>
                <a:gd name="T11" fmla="*/ 678 h 2838"/>
                <a:gd name="T12" fmla="*/ 1296 w 1968"/>
                <a:gd name="T13" fmla="*/ 246 h 2838"/>
                <a:gd name="T14" fmla="*/ 1248 w 1968"/>
                <a:gd name="T15" fmla="*/ 6 h 2838"/>
                <a:gd name="T16" fmla="*/ 864 w 1968"/>
                <a:gd name="T17" fmla="*/ 6 h 2838"/>
                <a:gd name="T18" fmla="*/ 816 w 1968"/>
                <a:gd name="T19" fmla="*/ 102 h 2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8" h="2838">
                  <a:moveTo>
                    <a:pt x="816" y="102"/>
                  </a:moveTo>
                  <a:lnTo>
                    <a:pt x="672" y="582"/>
                  </a:lnTo>
                  <a:lnTo>
                    <a:pt x="0" y="1110"/>
                  </a:lnTo>
                  <a:lnTo>
                    <a:pt x="1104" y="2838"/>
                  </a:lnTo>
                  <a:lnTo>
                    <a:pt x="1968" y="1014"/>
                  </a:lnTo>
                  <a:lnTo>
                    <a:pt x="1440" y="678"/>
                  </a:lnTo>
                  <a:lnTo>
                    <a:pt x="1296" y="246"/>
                  </a:lnTo>
                  <a:cubicBezTo>
                    <a:pt x="1266" y="0"/>
                    <a:pt x="1348" y="6"/>
                    <a:pt x="1248" y="6"/>
                  </a:cubicBezTo>
                  <a:lnTo>
                    <a:pt x="864" y="6"/>
                  </a:lnTo>
                  <a:lnTo>
                    <a:pt x="816" y="102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Trapezius</a:t>
            </a:r>
          </a:p>
        </p:txBody>
      </p:sp>
    </p:spTree>
    <p:extLst>
      <p:ext uri="{BB962C8B-B14F-4D97-AF65-F5344CB8AC3E}">
        <p14:creationId xmlns:p14="http://schemas.microsoft.com/office/powerpoint/2010/main" val="259973188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action of 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5143" y="2692716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Flexion</a:t>
            </a:r>
          </a:p>
          <a:p>
            <a:pPr algn="ctr"/>
            <a:r>
              <a:rPr lang="en-US" sz="44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 forearm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 rot="5400000">
            <a:off x="-1715010" y="2204867"/>
            <a:ext cx="6858000" cy="2448265"/>
            <a:chOff x="254" y="1529"/>
            <a:chExt cx="5273" cy="1692"/>
          </a:xfrm>
        </p:grpSpPr>
        <p:pic>
          <p:nvPicPr>
            <p:cNvPr id="16" name="Picture 10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934" y="2121"/>
              <a:ext cx="1455" cy="267"/>
            </a:xfrm>
            <a:custGeom>
              <a:avLst/>
              <a:gdLst>
                <a:gd name="T0" fmla="*/ 42 w 1455"/>
                <a:gd name="T1" fmla="*/ 237 h 267"/>
                <a:gd name="T2" fmla="*/ 648 w 1455"/>
                <a:gd name="T3" fmla="*/ 249 h 267"/>
                <a:gd name="T4" fmla="*/ 1176 w 1455"/>
                <a:gd name="T5" fmla="*/ 267 h 267"/>
                <a:gd name="T6" fmla="*/ 1227 w 1455"/>
                <a:gd name="T7" fmla="*/ 231 h 267"/>
                <a:gd name="T8" fmla="*/ 1341 w 1455"/>
                <a:gd name="T9" fmla="*/ 171 h 267"/>
                <a:gd name="T10" fmla="*/ 1455 w 1455"/>
                <a:gd name="T11" fmla="*/ 108 h 267"/>
                <a:gd name="T12" fmla="*/ 1239 w 1455"/>
                <a:gd name="T13" fmla="*/ 48 h 267"/>
                <a:gd name="T14" fmla="*/ 936 w 1455"/>
                <a:gd name="T15" fmla="*/ 3 h 267"/>
                <a:gd name="T16" fmla="*/ 654 w 1455"/>
                <a:gd name="T17" fmla="*/ 0 h 267"/>
                <a:gd name="T18" fmla="*/ 396 w 1455"/>
                <a:gd name="T19" fmla="*/ 48 h 267"/>
                <a:gd name="T20" fmla="*/ 144 w 1455"/>
                <a:gd name="T21" fmla="*/ 156 h 267"/>
                <a:gd name="T22" fmla="*/ 0 w 1455"/>
                <a:gd name="T23" fmla="*/ 201 h 267"/>
                <a:gd name="T24" fmla="*/ 42 w 1455"/>
                <a:gd name="T25" fmla="*/ 23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5" h="267">
                  <a:moveTo>
                    <a:pt x="42" y="237"/>
                  </a:moveTo>
                  <a:lnTo>
                    <a:pt x="648" y="249"/>
                  </a:lnTo>
                  <a:lnTo>
                    <a:pt x="1176" y="267"/>
                  </a:lnTo>
                  <a:lnTo>
                    <a:pt x="1227" y="231"/>
                  </a:lnTo>
                  <a:lnTo>
                    <a:pt x="1341" y="171"/>
                  </a:lnTo>
                  <a:lnTo>
                    <a:pt x="1455" y="108"/>
                  </a:lnTo>
                  <a:lnTo>
                    <a:pt x="1239" y="48"/>
                  </a:lnTo>
                  <a:lnTo>
                    <a:pt x="936" y="3"/>
                  </a:lnTo>
                  <a:lnTo>
                    <a:pt x="654" y="0"/>
                  </a:lnTo>
                  <a:lnTo>
                    <a:pt x="396" y="48"/>
                  </a:lnTo>
                  <a:lnTo>
                    <a:pt x="144" y="156"/>
                  </a:lnTo>
                  <a:lnTo>
                    <a:pt x="0" y="201"/>
                  </a:lnTo>
                  <a:lnTo>
                    <a:pt x="42" y="237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35210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  <a:ln>
            <a:noFill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231994"/>
            <a:ext cx="3499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of 16?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Scalenes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1507709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  <a:ln>
            <a:noFill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6210" y="397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3683000"/>
            <a:ext cx="4701552" cy="2988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Sternocleido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mastoid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7" y="1540422"/>
            <a:ext cx="816429" cy="1616435"/>
          </a:xfrm>
          <a:prstGeom prst="rect">
            <a:avLst/>
          </a:prstGeom>
          <a:noFill/>
          <a:ln w="1143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44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38171"/>
            <a:ext cx="4267200" cy="6086475"/>
            <a:chOff x="1536" y="480"/>
            <a:chExt cx="2688" cy="3834"/>
          </a:xfrm>
        </p:grpSpPr>
        <p:pic>
          <p:nvPicPr>
            <p:cNvPr id="9" name="Picture 5" descr="Muscle Torso Ab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0"/>
              <a:ext cx="2688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143156">
              <a:off x="2830" y="2096"/>
              <a:ext cx="107" cy="1920"/>
            </a:xfrm>
            <a:prstGeom prst="rect">
              <a:avLst/>
            </a:prstGeom>
            <a:noFill/>
            <a:ln w="762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4226" y="138171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</a:t>
            </a:r>
            <a:r>
              <a:rPr lang="en-US" sz="4000" dirty="0" smtClean="0">
                <a:latin typeface="Verdana" charset="0"/>
              </a:rPr>
              <a:t>the name of this connective tissue?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449555" y="2736575"/>
            <a:ext cx="5694445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Linea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alba</a:t>
            </a:r>
          </a:p>
        </p:txBody>
      </p:sp>
    </p:spTree>
    <p:extLst>
      <p:ext uri="{BB962C8B-B14F-4D97-AF65-F5344CB8AC3E}">
        <p14:creationId xmlns:p14="http://schemas.microsoft.com/office/powerpoint/2010/main" val="3141321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91858" y="2475002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Triceps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brachii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 rot="5400000">
            <a:off x="-1976610" y="2141822"/>
            <a:ext cx="6858003" cy="2574358"/>
            <a:chOff x="254" y="1529"/>
            <a:chExt cx="5273" cy="1692"/>
          </a:xfrm>
        </p:grpSpPr>
        <p:pic>
          <p:nvPicPr>
            <p:cNvPr id="8" name="Picture 19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676" y="2613"/>
              <a:ext cx="1773" cy="297"/>
            </a:xfrm>
            <a:custGeom>
              <a:avLst/>
              <a:gdLst>
                <a:gd name="T0" fmla="*/ 1509 w 1773"/>
                <a:gd name="T1" fmla="*/ 0 h 297"/>
                <a:gd name="T2" fmla="*/ 1326 w 1773"/>
                <a:gd name="T3" fmla="*/ 12 h 297"/>
                <a:gd name="T4" fmla="*/ 759 w 1773"/>
                <a:gd name="T5" fmla="*/ 27 h 297"/>
                <a:gd name="T6" fmla="*/ 570 w 1773"/>
                <a:gd name="T7" fmla="*/ 27 h 297"/>
                <a:gd name="T8" fmla="*/ 318 w 1773"/>
                <a:gd name="T9" fmla="*/ 105 h 297"/>
                <a:gd name="T10" fmla="*/ 0 w 1773"/>
                <a:gd name="T11" fmla="*/ 147 h 297"/>
                <a:gd name="T12" fmla="*/ 219 w 1773"/>
                <a:gd name="T13" fmla="*/ 189 h 297"/>
                <a:gd name="T14" fmla="*/ 819 w 1773"/>
                <a:gd name="T15" fmla="*/ 240 h 297"/>
                <a:gd name="T16" fmla="*/ 918 w 1773"/>
                <a:gd name="T17" fmla="*/ 273 h 297"/>
                <a:gd name="T18" fmla="*/ 1074 w 1773"/>
                <a:gd name="T19" fmla="*/ 294 h 297"/>
                <a:gd name="T20" fmla="*/ 1338 w 1773"/>
                <a:gd name="T21" fmla="*/ 297 h 297"/>
                <a:gd name="T22" fmla="*/ 1773 w 1773"/>
                <a:gd name="T23" fmla="*/ 279 h 297"/>
                <a:gd name="T24" fmla="*/ 1509 w 1773"/>
                <a:gd name="T2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3" h="297">
                  <a:moveTo>
                    <a:pt x="1509" y="0"/>
                  </a:moveTo>
                  <a:lnTo>
                    <a:pt x="1326" y="12"/>
                  </a:lnTo>
                  <a:lnTo>
                    <a:pt x="759" y="27"/>
                  </a:lnTo>
                  <a:lnTo>
                    <a:pt x="570" y="27"/>
                  </a:lnTo>
                  <a:lnTo>
                    <a:pt x="318" y="105"/>
                  </a:lnTo>
                  <a:lnTo>
                    <a:pt x="0" y="147"/>
                  </a:lnTo>
                  <a:lnTo>
                    <a:pt x="219" y="189"/>
                  </a:lnTo>
                  <a:lnTo>
                    <a:pt x="819" y="240"/>
                  </a:lnTo>
                  <a:lnTo>
                    <a:pt x="918" y="273"/>
                  </a:lnTo>
                  <a:lnTo>
                    <a:pt x="1074" y="294"/>
                  </a:lnTo>
                  <a:lnTo>
                    <a:pt x="1338" y="297"/>
                  </a:lnTo>
                  <a:lnTo>
                    <a:pt x="1773" y="279"/>
                  </a:lnTo>
                  <a:lnTo>
                    <a:pt x="1509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78300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4258" y="138171"/>
            <a:ext cx="4814888" cy="5964238"/>
            <a:chOff x="1456" y="556"/>
            <a:chExt cx="3033" cy="3757"/>
          </a:xfrm>
        </p:grpSpPr>
        <p:pic>
          <p:nvPicPr>
            <p:cNvPr id="9" name="Picture 6" descr="Muscle Torso Diaph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556"/>
              <a:ext cx="3033" cy="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12" y="2274"/>
              <a:ext cx="1828" cy="802"/>
            </a:xfrm>
            <a:custGeom>
              <a:avLst/>
              <a:gdLst>
                <a:gd name="T0" fmla="*/ 56 w 1828"/>
                <a:gd name="T1" fmla="*/ 786 h 802"/>
                <a:gd name="T2" fmla="*/ 68 w 1828"/>
                <a:gd name="T3" fmla="*/ 708 h 802"/>
                <a:gd name="T4" fmla="*/ 134 w 1828"/>
                <a:gd name="T5" fmla="*/ 561 h 802"/>
                <a:gd name="T6" fmla="*/ 302 w 1828"/>
                <a:gd name="T7" fmla="*/ 390 h 802"/>
                <a:gd name="T8" fmla="*/ 536 w 1828"/>
                <a:gd name="T9" fmla="*/ 258 h 802"/>
                <a:gd name="T10" fmla="*/ 761 w 1828"/>
                <a:gd name="T11" fmla="*/ 207 h 802"/>
                <a:gd name="T12" fmla="*/ 953 w 1828"/>
                <a:gd name="T13" fmla="*/ 225 h 802"/>
                <a:gd name="T14" fmla="*/ 1169 w 1828"/>
                <a:gd name="T15" fmla="*/ 264 h 802"/>
                <a:gd name="T16" fmla="*/ 1328 w 1828"/>
                <a:gd name="T17" fmla="*/ 243 h 802"/>
                <a:gd name="T18" fmla="*/ 1514 w 1828"/>
                <a:gd name="T19" fmla="*/ 237 h 802"/>
                <a:gd name="T20" fmla="*/ 1721 w 1828"/>
                <a:gd name="T21" fmla="*/ 258 h 802"/>
                <a:gd name="T22" fmla="*/ 1772 w 1828"/>
                <a:gd name="T23" fmla="*/ 312 h 802"/>
                <a:gd name="T24" fmla="*/ 1820 w 1828"/>
                <a:gd name="T25" fmla="*/ 303 h 802"/>
                <a:gd name="T26" fmla="*/ 1820 w 1828"/>
                <a:gd name="T27" fmla="*/ 258 h 802"/>
                <a:gd name="T28" fmla="*/ 1784 w 1828"/>
                <a:gd name="T29" fmla="*/ 204 h 802"/>
                <a:gd name="T30" fmla="*/ 1697 w 1828"/>
                <a:gd name="T31" fmla="*/ 114 h 802"/>
                <a:gd name="T32" fmla="*/ 1514 w 1828"/>
                <a:gd name="T33" fmla="*/ 39 h 802"/>
                <a:gd name="T34" fmla="*/ 1235 w 1828"/>
                <a:gd name="T35" fmla="*/ 0 h 802"/>
                <a:gd name="T36" fmla="*/ 1091 w 1828"/>
                <a:gd name="T37" fmla="*/ 42 h 802"/>
                <a:gd name="T38" fmla="*/ 845 w 1828"/>
                <a:gd name="T39" fmla="*/ 15 h 802"/>
                <a:gd name="T40" fmla="*/ 719 w 1828"/>
                <a:gd name="T41" fmla="*/ 15 h 802"/>
                <a:gd name="T42" fmla="*/ 506 w 1828"/>
                <a:gd name="T43" fmla="*/ 81 h 802"/>
                <a:gd name="T44" fmla="*/ 290 w 1828"/>
                <a:gd name="T45" fmla="*/ 177 h 802"/>
                <a:gd name="T46" fmla="*/ 134 w 1828"/>
                <a:gd name="T47" fmla="*/ 330 h 802"/>
                <a:gd name="T48" fmla="*/ 32 w 1828"/>
                <a:gd name="T49" fmla="*/ 477 h 802"/>
                <a:gd name="T50" fmla="*/ 8 w 1828"/>
                <a:gd name="T51" fmla="*/ 648 h 802"/>
                <a:gd name="T52" fmla="*/ 5 w 1828"/>
                <a:gd name="T53" fmla="*/ 756 h 802"/>
                <a:gd name="T54" fmla="*/ 38 w 1828"/>
                <a:gd name="T55" fmla="*/ 798 h 802"/>
                <a:gd name="T56" fmla="*/ 56 w 1828"/>
                <a:gd name="T57" fmla="*/ 78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28" h="802">
                  <a:moveTo>
                    <a:pt x="56" y="786"/>
                  </a:moveTo>
                  <a:cubicBezTo>
                    <a:pt x="61" y="771"/>
                    <a:pt x="55" y="746"/>
                    <a:pt x="68" y="708"/>
                  </a:cubicBezTo>
                  <a:cubicBezTo>
                    <a:pt x="81" y="670"/>
                    <a:pt x="95" y="614"/>
                    <a:pt x="134" y="561"/>
                  </a:cubicBezTo>
                  <a:cubicBezTo>
                    <a:pt x="173" y="508"/>
                    <a:pt x="235" y="440"/>
                    <a:pt x="302" y="390"/>
                  </a:cubicBezTo>
                  <a:cubicBezTo>
                    <a:pt x="369" y="340"/>
                    <a:pt x="459" y="289"/>
                    <a:pt x="536" y="258"/>
                  </a:cubicBezTo>
                  <a:cubicBezTo>
                    <a:pt x="613" y="227"/>
                    <a:pt x="692" y="212"/>
                    <a:pt x="761" y="207"/>
                  </a:cubicBezTo>
                  <a:cubicBezTo>
                    <a:pt x="830" y="202"/>
                    <a:pt x="885" y="216"/>
                    <a:pt x="953" y="225"/>
                  </a:cubicBezTo>
                  <a:cubicBezTo>
                    <a:pt x="1021" y="234"/>
                    <a:pt x="1107" y="261"/>
                    <a:pt x="1169" y="264"/>
                  </a:cubicBezTo>
                  <a:cubicBezTo>
                    <a:pt x="1231" y="267"/>
                    <a:pt x="1271" y="247"/>
                    <a:pt x="1328" y="243"/>
                  </a:cubicBezTo>
                  <a:cubicBezTo>
                    <a:pt x="1385" y="239"/>
                    <a:pt x="1449" y="235"/>
                    <a:pt x="1514" y="237"/>
                  </a:cubicBezTo>
                  <a:cubicBezTo>
                    <a:pt x="1579" y="239"/>
                    <a:pt x="1678" y="246"/>
                    <a:pt x="1721" y="258"/>
                  </a:cubicBezTo>
                  <a:cubicBezTo>
                    <a:pt x="1764" y="270"/>
                    <a:pt x="1756" y="305"/>
                    <a:pt x="1772" y="312"/>
                  </a:cubicBezTo>
                  <a:cubicBezTo>
                    <a:pt x="1788" y="319"/>
                    <a:pt x="1812" y="312"/>
                    <a:pt x="1820" y="303"/>
                  </a:cubicBezTo>
                  <a:cubicBezTo>
                    <a:pt x="1828" y="294"/>
                    <a:pt x="1826" y="274"/>
                    <a:pt x="1820" y="258"/>
                  </a:cubicBezTo>
                  <a:cubicBezTo>
                    <a:pt x="1814" y="242"/>
                    <a:pt x="1804" y="228"/>
                    <a:pt x="1784" y="204"/>
                  </a:cubicBezTo>
                  <a:cubicBezTo>
                    <a:pt x="1764" y="180"/>
                    <a:pt x="1742" y="142"/>
                    <a:pt x="1697" y="114"/>
                  </a:cubicBezTo>
                  <a:cubicBezTo>
                    <a:pt x="1652" y="86"/>
                    <a:pt x="1591" y="58"/>
                    <a:pt x="1514" y="39"/>
                  </a:cubicBezTo>
                  <a:cubicBezTo>
                    <a:pt x="1437" y="20"/>
                    <a:pt x="1305" y="0"/>
                    <a:pt x="1235" y="0"/>
                  </a:cubicBezTo>
                  <a:cubicBezTo>
                    <a:pt x="1165" y="0"/>
                    <a:pt x="1156" y="40"/>
                    <a:pt x="1091" y="42"/>
                  </a:cubicBezTo>
                  <a:cubicBezTo>
                    <a:pt x="1026" y="44"/>
                    <a:pt x="907" y="19"/>
                    <a:pt x="845" y="15"/>
                  </a:cubicBezTo>
                  <a:cubicBezTo>
                    <a:pt x="783" y="11"/>
                    <a:pt x="775" y="4"/>
                    <a:pt x="719" y="15"/>
                  </a:cubicBezTo>
                  <a:cubicBezTo>
                    <a:pt x="663" y="26"/>
                    <a:pt x="578" y="54"/>
                    <a:pt x="506" y="81"/>
                  </a:cubicBezTo>
                  <a:cubicBezTo>
                    <a:pt x="434" y="108"/>
                    <a:pt x="352" y="136"/>
                    <a:pt x="290" y="177"/>
                  </a:cubicBezTo>
                  <a:cubicBezTo>
                    <a:pt x="228" y="218"/>
                    <a:pt x="177" y="280"/>
                    <a:pt x="134" y="330"/>
                  </a:cubicBezTo>
                  <a:cubicBezTo>
                    <a:pt x="91" y="380"/>
                    <a:pt x="53" y="424"/>
                    <a:pt x="32" y="477"/>
                  </a:cubicBezTo>
                  <a:cubicBezTo>
                    <a:pt x="11" y="530"/>
                    <a:pt x="12" y="602"/>
                    <a:pt x="8" y="648"/>
                  </a:cubicBezTo>
                  <a:cubicBezTo>
                    <a:pt x="4" y="694"/>
                    <a:pt x="0" y="731"/>
                    <a:pt x="5" y="756"/>
                  </a:cubicBezTo>
                  <a:cubicBezTo>
                    <a:pt x="10" y="781"/>
                    <a:pt x="30" y="794"/>
                    <a:pt x="38" y="798"/>
                  </a:cubicBezTo>
                  <a:cubicBezTo>
                    <a:pt x="46" y="802"/>
                    <a:pt x="51" y="801"/>
                    <a:pt x="56" y="786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4226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449555" y="2736575"/>
            <a:ext cx="5694445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diaphragm</a:t>
            </a:r>
          </a:p>
        </p:txBody>
      </p:sp>
    </p:spTree>
    <p:extLst>
      <p:ext uri="{BB962C8B-B14F-4D97-AF65-F5344CB8AC3E}">
        <p14:creationId xmlns:p14="http://schemas.microsoft.com/office/powerpoint/2010/main" val="24588813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15225"/>
            <a:ext cx="5791200" cy="5867400"/>
            <a:chOff x="960" y="240"/>
            <a:chExt cx="3984" cy="3837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344" y="1200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080" y="2160"/>
              <a:ext cx="816" cy="240"/>
            </a:xfrm>
            <a:prstGeom prst="leftArrow">
              <a:avLst>
                <a:gd name="adj1" fmla="val 50000"/>
                <a:gd name="adj2" fmla="val 8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696" y="1680"/>
              <a:ext cx="768" cy="432"/>
            </a:xfrm>
            <a:custGeom>
              <a:avLst/>
              <a:gdLst>
                <a:gd name="T0" fmla="*/ 768 w 768"/>
                <a:gd name="T1" fmla="*/ 0 h 432"/>
                <a:gd name="T2" fmla="*/ 336 w 768"/>
                <a:gd name="T3" fmla="*/ 48 h 432"/>
                <a:gd name="T4" fmla="*/ 0 w 768"/>
                <a:gd name="T5" fmla="*/ 432 h 432"/>
                <a:gd name="T6" fmla="*/ 576 w 768"/>
                <a:gd name="T7" fmla="*/ 192 h 432"/>
                <a:gd name="T8" fmla="*/ 720 w 768"/>
                <a:gd name="T9" fmla="*/ 96 h 432"/>
                <a:gd name="T10" fmla="*/ 768 w 768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432">
                  <a:moveTo>
                    <a:pt x="768" y="0"/>
                  </a:moveTo>
                  <a:lnTo>
                    <a:pt x="336" y="48"/>
                  </a:lnTo>
                  <a:lnTo>
                    <a:pt x="0" y="432"/>
                  </a:lnTo>
                  <a:lnTo>
                    <a:pt x="576" y="192"/>
                  </a:lnTo>
                  <a:lnTo>
                    <a:pt x="720" y="96"/>
                  </a:lnTo>
                  <a:lnTo>
                    <a:pt x="768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3" descr="torso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40"/>
              <a:ext cx="3984" cy="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440" y="1440"/>
              <a:ext cx="720" cy="720"/>
            </a:xfrm>
            <a:custGeom>
              <a:avLst/>
              <a:gdLst>
                <a:gd name="T0" fmla="*/ 336 w 720"/>
                <a:gd name="T1" fmla="*/ 0 h 720"/>
                <a:gd name="T2" fmla="*/ 672 w 720"/>
                <a:gd name="T3" fmla="*/ 96 h 720"/>
                <a:gd name="T4" fmla="*/ 720 w 720"/>
                <a:gd name="T5" fmla="*/ 240 h 720"/>
                <a:gd name="T6" fmla="*/ 480 w 720"/>
                <a:gd name="T7" fmla="*/ 576 h 720"/>
                <a:gd name="T8" fmla="*/ 192 w 720"/>
                <a:gd name="T9" fmla="*/ 701 h 720"/>
                <a:gd name="T10" fmla="*/ 0 w 720"/>
                <a:gd name="T11" fmla="*/ 720 h 720"/>
                <a:gd name="T12" fmla="*/ 48 w 720"/>
                <a:gd name="T13" fmla="*/ 480 h 720"/>
                <a:gd name="T14" fmla="*/ 96 w 720"/>
                <a:gd name="T15" fmla="*/ 240 h 720"/>
                <a:gd name="T16" fmla="*/ 240 w 720"/>
                <a:gd name="T17" fmla="*/ 96 h 720"/>
                <a:gd name="T18" fmla="*/ 336 w 720"/>
                <a:gd name="T1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336" y="0"/>
                  </a:moveTo>
                  <a:lnTo>
                    <a:pt x="672" y="96"/>
                  </a:lnTo>
                  <a:lnTo>
                    <a:pt x="720" y="240"/>
                  </a:lnTo>
                  <a:lnTo>
                    <a:pt x="480" y="576"/>
                  </a:lnTo>
                  <a:cubicBezTo>
                    <a:pt x="324" y="638"/>
                    <a:pt x="295" y="647"/>
                    <a:pt x="192" y="701"/>
                  </a:cubicBezTo>
                  <a:lnTo>
                    <a:pt x="0" y="720"/>
                  </a:lnTo>
                  <a:lnTo>
                    <a:pt x="48" y="480"/>
                  </a:lnTo>
                  <a:lnTo>
                    <a:pt x="96" y="240"/>
                  </a:lnTo>
                  <a:lnTo>
                    <a:pt x="240" y="96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 rot="20960787" flipH="1">
              <a:off x="3600" y="1344"/>
              <a:ext cx="864" cy="672"/>
            </a:xfrm>
            <a:custGeom>
              <a:avLst/>
              <a:gdLst>
                <a:gd name="T0" fmla="*/ 336 w 720"/>
                <a:gd name="T1" fmla="*/ 0 h 720"/>
                <a:gd name="T2" fmla="*/ 672 w 720"/>
                <a:gd name="T3" fmla="*/ 96 h 720"/>
                <a:gd name="T4" fmla="*/ 720 w 720"/>
                <a:gd name="T5" fmla="*/ 240 h 720"/>
                <a:gd name="T6" fmla="*/ 480 w 720"/>
                <a:gd name="T7" fmla="*/ 576 h 720"/>
                <a:gd name="T8" fmla="*/ 192 w 720"/>
                <a:gd name="T9" fmla="*/ 701 h 720"/>
                <a:gd name="T10" fmla="*/ 0 w 720"/>
                <a:gd name="T11" fmla="*/ 720 h 720"/>
                <a:gd name="T12" fmla="*/ 48 w 720"/>
                <a:gd name="T13" fmla="*/ 480 h 720"/>
                <a:gd name="T14" fmla="*/ 96 w 720"/>
                <a:gd name="T15" fmla="*/ 240 h 720"/>
                <a:gd name="T16" fmla="*/ 240 w 720"/>
                <a:gd name="T17" fmla="*/ 96 h 720"/>
                <a:gd name="T18" fmla="*/ 336 w 720"/>
                <a:gd name="T1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336" y="0"/>
                  </a:moveTo>
                  <a:lnTo>
                    <a:pt x="672" y="96"/>
                  </a:lnTo>
                  <a:lnTo>
                    <a:pt x="720" y="240"/>
                  </a:lnTo>
                  <a:lnTo>
                    <a:pt x="480" y="576"/>
                  </a:lnTo>
                  <a:cubicBezTo>
                    <a:pt x="324" y="638"/>
                    <a:pt x="295" y="647"/>
                    <a:pt x="192" y="701"/>
                  </a:cubicBezTo>
                  <a:lnTo>
                    <a:pt x="0" y="720"/>
                  </a:lnTo>
                  <a:lnTo>
                    <a:pt x="48" y="480"/>
                  </a:lnTo>
                  <a:lnTo>
                    <a:pt x="96" y="240"/>
                  </a:lnTo>
                  <a:lnTo>
                    <a:pt x="240" y="96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91200" y="265171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action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these muscles?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77089" y="3087359"/>
            <a:ext cx="5037498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Abducts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360859430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-1" y="-1"/>
            <a:ext cx="4898571" cy="6458857"/>
            <a:chOff x="1536" y="480"/>
            <a:chExt cx="2688" cy="3834"/>
          </a:xfrm>
        </p:grpSpPr>
        <p:pic>
          <p:nvPicPr>
            <p:cNvPr id="9" name="Picture 13" descr="Muscle Torso Ab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0"/>
              <a:ext cx="2688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112" y="1872"/>
              <a:ext cx="288" cy="768"/>
            </a:xfrm>
            <a:custGeom>
              <a:avLst/>
              <a:gdLst>
                <a:gd name="T0" fmla="*/ 0 w 288"/>
                <a:gd name="T1" fmla="*/ 0 h 768"/>
                <a:gd name="T2" fmla="*/ 192 w 288"/>
                <a:gd name="T3" fmla="*/ 192 h 768"/>
                <a:gd name="T4" fmla="*/ 288 w 288"/>
                <a:gd name="T5" fmla="*/ 288 h 768"/>
                <a:gd name="T6" fmla="*/ 240 w 288"/>
                <a:gd name="T7" fmla="*/ 432 h 768"/>
                <a:gd name="T8" fmla="*/ 192 w 288"/>
                <a:gd name="T9" fmla="*/ 336 h 768"/>
                <a:gd name="T10" fmla="*/ 192 w 288"/>
                <a:gd name="T11" fmla="*/ 432 h 768"/>
                <a:gd name="T12" fmla="*/ 144 w 288"/>
                <a:gd name="T13" fmla="*/ 480 h 768"/>
                <a:gd name="T14" fmla="*/ 144 w 288"/>
                <a:gd name="T15" fmla="*/ 576 h 768"/>
                <a:gd name="T16" fmla="*/ 144 w 288"/>
                <a:gd name="T17" fmla="*/ 624 h 768"/>
                <a:gd name="T18" fmla="*/ 144 w 288"/>
                <a:gd name="T19" fmla="*/ 720 h 768"/>
                <a:gd name="T20" fmla="*/ 144 w 288"/>
                <a:gd name="T21" fmla="*/ 768 h 768"/>
                <a:gd name="T22" fmla="*/ 48 w 288"/>
                <a:gd name="T23" fmla="*/ 720 h 768"/>
                <a:gd name="T24" fmla="*/ 48 w 288"/>
                <a:gd name="T25" fmla="*/ 528 h 768"/>
                <a:gd name="T26" fmla="*/ 0 w 288"/>
                <a:gd name="T27" fmla="*/ 288 h 768"/>
                <a:gd name="T28" fmla="*/ 0 w 288"/>
                <a:gd name="T29" fmla="*/ 144 h 768"/>
                <a:gd name="T30" fmla="*/ 0 w 288"/>
                <a:gd name="T31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768">
                  <a:moveTo>
                    <a:pt x="0" y="0"/>
                  </a:moveTo>
                  <a:lnTo>
                    <a:pt x="192" y="192"/>
                  </a:lnTo>
                  <a:lnTo>
                    <a:pt x="288" y="288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432"/>
                  </a:lnTo>
                  <a:lnTo>
                    <a:pt x="144" y="480"/>
                  </a:lnTo>
                  <a:lnTo>
                    <a:pt x="144" y="576"/>
                  </a:lnTo>
                  <a:lnTo>
                    <a:pt x="144" y="624"/>
                  </a:lnTo>
                  <a:lnTo>
                    <a:pt x="144" y="720"/>
                  </a:lnTo>
                  <a:lnTo>
                    <a:pt x="144" y="768"/>
                  </a:lnTo>
                  <a:lnTo>
                    <a:pt x="48" y="720"/>
                  </a:lnTo>
                  <a:lnTo>
                    <a:pt x="48" y="528"/>
                  </a:lnTo>
                  <a:lnTo>
                    <a:pt x="0" y="288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36638" y="469994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3638791"/>
            <a:ext cx="4841730" cy="2983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Serratus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127464127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50000" cy="51689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0" y="878702"/>
            <a:ext cx="279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muscle #19.</a:t>
            </a: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299858"/>
            <a:ext cx="4701552" cy="223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Orbicularis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oculi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3862750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0"/>
            <a:ext cx="5291137" cy="5715000"/>
            <a:chOff x="2095" y="288"/>
            <a:chExt cx="3333" cy="3600"/>
          </a:xfrm>
        </p:grpSpPr>
        <p:pic>
          <p:nvPicPr>
            <p:cNvPr id="11" name="Picture 8" descr="temporal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288"/>
              <a:ext cx="3333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976" y="528"/>
              <a:ext cx="1776" cy="1518"/>
            </a:xfrm>
            <a:custGeom>
              <a:avLst/>
              <a:gdLst>
                <a:gd name="T0" fmla="*/ 996 w 1776"/>
                <a:gd name="T1" fmla="*/ 1344 h 1518"/>
                <a:gd name="T2" fmla="*/ 1140 w 1776"/>
                <a:gd name="T3" fmla="*/ 1344 h 1518"/>
                <a:gd name="T4" fmla="*/ 1428 w 1776"/>
                <a:gd name="T5" fmla="*/ 1248 h 1518"/>
                <a:gd name="T6" fmla="*/ 1524 w 1776"/>
                <a:gd name="T7" fmla="*/ 1152 h 1518"/>
                <a:gd name="T8" fmla="*/ 1620 w 1776"/>
                <a:gd name="T9" fmla="*/ 1056 h 1518"/>
                <a:gd name="T10" fmla="*/ 1638 w 1776"/>
                <a:gd name="T11" fmla="*/ 1038 h 1518"/>
                <a:gd name="T12" fmla="*/ 1716 w 1776"/>
                <a:gd name="T13" fmla="*/ 960 h 1518"/>
                <a:gd name="T14" fmla="*/ 1722 w 1776"/>
                <a:gd name="T15" fmla="*/ 918 h 1518"/>
                <a:gd name="T16" fmla="*/ 1752 w 1776"/>
                <a:gd name="T17" fmla="*/ 828 h 1518"/>
                <a:gd name="T18" fmla="*/ 1776 w 1776"/>
                <a:gd name="T19" fmla="*/ 738 h 1518"/>
                <a:gd name="T20" fmla="*/ 1770 w 1776"/>
                <a:gd name="T21" fmla="*/ 552 h 1518"/>
                <a:gd name="T22" fmla="*/ 1686 w 1776"/>
                <a:gd name="T23" fmla="*/ 306 h 1518"/>
                <a:gd name="T24" fmla="*/ 1644 w 1776"/>
                <a:gd name="T25" fmla="*/ 216 h 1518"/>
                <a:gd name="T26" fmla="*/ 1626 w 1776"/>
                <a:gd name="T27" fmla="*/ 210 h 1518"/>
                <a:gd name="T28" fmla="*/ 1488 w 1776"/>
                <a:gd name="T29" fmla="*/ 132 h 1518"/>
                <a:gd name="T30" fmla="*/ 1506 w 1776"/>
                <a:gd name="T31" fmla="*/ 162 h 1518"/>
                <a:gd name="T32" fmla="*/ 1560 w 1776"/>
                <a:gd name="T33" fmla="*/ 156 h 1518"/>
                <a:gd name="T34" fmla="*/ 1578 w 1776"/>
                <a:gd name="T35" fmla="*/ 192 h 1518"/>
                <a:gd name="T36" fmla="*/ 1542 w 1776"/>
                <a:gd name="T37" fmla="*/ 168 h 1518"/>
                <a:gd name="T38" fmla="*/ 1524 w 1776"/>
                <a:gd name="T39" fmla="*/ 156 h 1518"/>
                <a:gd name="T40" fmla="*/ 1518 w 1776"/>
                <a:gd name="T41" fmla="*/ 156 h 1518"/>
                <a:gd name="T42" fmla="*/ 1500 w 1776"/>
                <a:gd name="T43" fmla="*/ 150 h 1518"/>
                <a:gd name="T44" fmla="*/ 1392 w 1776"/>
                <a:gd name="T45" fmla="*/ 96 h 1518"/>
                <a:gd name="T46" fmla="*/ 1356 w 1776"/>
                <a:gd name="T47" fmla="*/ 84 h 1518"/>
                <a:gd name="T48" fmla="*/ 1206 w 1776"/>
                <a:gd name="T49" fmla="*/ 36 h 1518"/>
                <a:gd name="T50" fmla="*/ 1056 w 1776"/>
                <a:gd name="T51" fmla="*/ 0 h 1518"/>
                <a:gd name="T52" fmla="*/ 846 w 1776"/>
                <a:gd name="T53" fmla="*/ 18 h 1518"/>
                <a:gd name="T54" fmla="*/ 672 w 1776"/>
                <a:gd name="T55" fmla="*/ 54 h 1518"/>
                <a:gd name="T56" fmla="*/ 468 w 1776"/>
                <a:gd name="T57" fmla="*/ 150 h 1518"/>
                <a:gd name="T58" fmla="*/ 396 w 1776"/>
                <a:gd name="T59" fmla="*/ 186 h 1518"/>
                <a:gd name="T60" fmla="*/ 372 w 1776"/>
                <a:gd name="T61" fmla="*/ 204 h 1518"/>
                <a:gd name="T62" fmla="*/ 336 w 1776"/>
                <a:gd name="T63" fmla="*/ 240 h 1518"/>
                <a:gd name="T64" fmla="*/ 294 w 1776"/>
                <a:gd name="T65" fmla="*/ 312 h 1518"/>
                <a:gd name="T66" fmla="*/ 270 w 1776"/>
                <a:gd name="T67" fmla="*/ 342 h 1518"/>
                <a:gd name="T68" fmla="*/ 246 w 1776"/>
                <a:gd name="T69" fmla="*/ 366 h 1518"/>
                <a:gd name="T70" fmla="*/ 240 w 1776"/>
                <a:gd name="T71" fmla="*/ 384 h 1518"/>
                <a:gd name="T72" fmla="*/ 204 w 1776"/>
                <a:gd name="T73" fmla="*/ 408 h 1518"/>
                <a:gd name="T74" fmla="*/ 48 w 1776"/>
                <a:gd name="T75" fmla="*/ 816 h 1518"/>
                <a:gd name="T76" fmla="*/ 24 w 1776"/>
                <a:gd name="T77" fmla="*/ 954 h 1518"/>
                <a:gd name="T78" fmla="*/ 12 w 1776"/>
                <a:gd name="T79" fmla="*/ 996 h 1518"/>
                <a:gd name="T80" fmla="*/ 0 w 1776"/>
                <a:gd name="T81" fmla="*/ 1032 h 1518"/>
                <a:gd name="T82" fmla="*/ 6 w 1776"/>
                <a:gd name="T83" fmla="*/ 1122 h 1518"/>
                <a:gd name="T84" fmla="*/ 18 w 1776"/>
                <a:gd name="T85" fmla="*/ 1158 h 1518"/>
                <a:gd name="T86" fmla="*/ 30 w 1776"/>
                <a:gd name="T87" fmla="*/ 1434 h 1518"/>
                <a:gd name="T88" fmla="*/ 54 w 1776"/>
                <a:gd name="T89" fmla="*/ 1494 h 1518"/>
                <a:gd name="T90" fmla="*/ 108 w 1776"/>
                <a:gd name="T91" fmla="*/ 1518 h 1518"/>
                <a:gd name="T92" fmla="*/ 198 w 1776"/>
                <a:gd name="T93" fmla="*/ 1500 h 1518"/>
                <a:gd name="T94" fmla="*/ 234 w 1776"/>
                <a:gd name="T95" fmla="*/ 1482 h 1518"/>
                <a:gd name="T96" fmla="*/ 246 w 1776"/>
                <a:gd name="T97" fmla="*/ 1464 h 1518"/>
                <a:gd name="T98" fmla="*/ 282 w 1776"/>
                <a:gd name="T99" fmla="*/ 1452 h 1518"/>
                <a:gd name="T100" fmla="*/ 330 w 1776"/>
                <a:gd name="T101" fmla="*/ 1404 h 1518"/>
                <a:gd name="T102" fmla="*/ 354 w 1776"/>
                <a:gd name="T103" fmla="*/ 1368 h 1518"/>
                <a:gd name="T104" fmla="*/ 408 w 1776"/>
                <a:gd name="T105" fmla="*/ 1308 h 1518"/>
                <a:gd name="T106" fmla="*/ 438 w 1776"/>
                <a:gd name="T107" fmla="*/ 1284 h 1518"/>
                <a:gd name="T108" fmla="*/ 456 w 1776"/>
                <a:gd name="T109" fmla="*/ 1266 h 1518"/>
                <a:gd name="T110" fmla="*/ 552 w 1776"/>
                <a:gd name="T111" fmla="*/ 1230 h 1518"/>
                <a:gd name="T112" fmla="*/ 762 w 1776"/>
                <a:gd name="T113" fmla="*/ 1284 h 1518"/>
                <a:gd name="T114" fmla="*/ 828 w 1776"/>
                <a:gd name="T115" fmla="*/ 1302 h 1518"/>
                <a:gd name="T116" fmla="*/ 936 w 1776"/>
                <a:gd name="T117" fmla="*/ 1344 h 1518"/>
                <a:gd name="T118" fmla="*/ 1014 w 1776"/>
                <a:gd name="T119" fmla="*/ 1356 h 1518"/>
                <a:gd name="T120" fmla="*/ 1032 w 1776"/>
                <a:gd name="T121" fmla="*/ 1350 h 1518"/>
                <a:gd name="T122" fmla="*/ 996 w 1776"/>
                <a:gd name="T123" fmla="*/ 134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6" h="1518">
                  <a:moveTo>
                    <a:pt x="996" y="1344"/>
                  </a:moveTo>
                  <a:lnTo>
                    <a:pt x="1140" y="1344"/>
                  </a:lnTo>
                  <a:lnTo>
                    <a:pt x="1428" y="1248"/>
                  </a:lnTo>
                  <a:lnTo>
                    <a:pt x="1524" y="1152"/>
                  </a:lnTo>
                  <a:cubicBezTo>
                    <a:pt x="1556" y="1120"/>
                    <a:pt x="1587" y="1087"/>
                    <a:pt x="1620" y="1056"/>
                  </a:cubicBezTo>
                  <a:cubicBezTo>
                    <a:pt x="1640" y="1037"/>
                    <a:pt x="1638" y="1053"/>
                    <a:pt x="1638" y="1038"/>
                  </a:cubicBezTo>
                  <a:cubicBezTo>
                    <a:pt x="1664" y="1012"/>
                    <a:pt x="1695" y="990"/>
                    <a:pt x="1716" y="960"/>
                  </a:cubicBezTo>
                  <a:cubicBezTo>
                    <a:pt x="1724" y="948"/>
                    <a:pt x="1719" y="932"/>
                    <a:pt x="1722" y="918"/>
                  </a:cubicBezTo>
                  <a:cubicBezTo>
                    <a:pt x="1729" y="889"/>
                    <a:pt x="1752" y="856"/>
                    <a:pt x="1752" y="828"/>
                  </a:cubicBezTo>
                  <a:cubicBezTo>
                    <a:pt x="1762" y="798"/>
                    <a:pt x="1766" y="768"/>
                    <a:pt x="1776" y="738"/>
                  </a:cubicBezTo>
                  <a:cubicBezTo>
                    <a:pt x="1774" y="676"/>
                    <a:pt x="1774" y="614"/>
                    <a:pt x="1770" y="552"/>
                  </a:cubicBezTo>
                  <a:cubicBezTo>
                    <a:pt x="1765" y="472"/>
                    <a:pt x="1721" y="377"/>
                    <a:pt x="1686" y="306"/>
                  </a:cubicBezTo>
                  <a:cubicBezTo>
                    <a:pt x="1673" y="280"/>
                    <a:pt x="1668" y="235"/>
                    <a:pt x="1644" y="216"/>
                  </a:cubicBezTo>
                  <a:cubicBezTo>
                    <a:pt x="1639" y="212"/>
                    <a:pt x="1632" y="213"/>
                    <a:pt x="1626" y="210"/>
                  </a:cubicBezTo>
                  <a:cubicBezTo>
                    <a:pt x="1580" y="184"/>
                    <a:pt x="1538" y="149"/>
                    <a:pt x="1488" y="132"/>
                  </a:cubicBezTo>
                  <a:cubicBezTo>
                    <a:pt x="1480" y="156"/>
                    <a:pt x="1472" y="173"/>
                    <a:pt x="1506" y="162"/>
                  </a:cubicBezTo>
                  <a:cubicBezTo>
                    <a:pt x="1526" y="132"/>
                    <a:pt x="1529" y="146"/>
                    <a:pt x="1560" y="156"/>
                  </a:cubicBezTo>
                  <a:cubicBezTo>
                    <a:pt x="1583" y="179"/>
                    <a:pt x="1614" y="180"/>
                    <a:pt x="1578" y="192"/>
                  </a:cubicBezTo>
                  <a:cubicBezTo>
                    <a:pt x="1566" y="184"/>
                    <a:pt x="1554" y="176"/>
                    <a:pt x="1542" y="168"/>
                  </a:cubicBezTo>
                  <a:cubicBezTo>
                    <a:pt x="1536" y="164"/>
                    <a:pt x="1524" y="156"/>
                    <a:pt x="1524" y="156"/>
                  </a:cubicBezTo>
                  <a:cubicBezTo>
                    <a:pt x="1493" y="110"/>
                    <a:pt x="1523" y="151"/>
                    <a:pt x="1518" y="156"/>
                  </a:cubicBezTo>
                  <a:cubicBezTo>
                    <a:pt x="1514" y="160"/>
                    <a:pt x="1506" y="152"/>
                    <a:pt x="1500" y="150"/>
                  </a:cubicBezTo>
                  <a:cubicBezTo>
                    <a:pt x="1471" y="121"/>
                    <a:pt x="1431" y="109"/>
                    <a:pt x="1392" y="96"/>
                  </a:cubicBezTo>
                  <a:cubicBezTo>
                    <a:pt x="1380" y="92"/>
                    <a:pt x="1367" y="91"/>
                    <a:pt x="1356" y="84"/>
                  </a:cubicBezTo>
                  <a:cubicBezTo>
                    <a:pt x="1313" y="56"/>
                    <a:pt x="1256" y="43"/>
                    <a:pt x="1206" y="36"/>
                  </a:cubicBezTo>
                  <a:cubicBezTo>
                    <a:pt x="1158" y="20"/>
                    <a:pt x="1106" y="7"/>
                    <a:pt x="1056" y="0"/>
                  </a:cubicBezTo>
                  <a:cubicBezTo>
                    <a:pt x="984" y="6"/>
                    <a:pt x="918" y="14"/>
                    <a:pt x="846" y="18"/>
                  </a:cubicBezTo>
                  <a:cubicBezTo>
                    <a:pt x="785" y="33"/>
                    <a:pt x="735" y="49"/>
                    <a:pt x="672" y="54"/>
                  </a:cubicBezTo>
                  <a:cubicBezTo>
                    <a:pt x="598" y="73"/>
                    <a:pt x="540" y="126"/>
                    <a:pt x="468" y="150"/>
                  </a:cubicBezTo>
                  <a:cubicBezTo>
                    <a:pt x="450" y="176"/>
                    <a:pt x="425" y="179"/>
                    <a:pt x="396" y="186"/>
                  </a:cubicBezTo>
                  <a:cubicBezTo>
                    <a:pt x="388" y="192"/>
                    <a:pt x="379" y="197"/>
                    <a:pt x="372" y="204"/>
                  </a:cubicBezTo>
                  <a:cubicBezTo>
                    <a:pt x="359" y="215"/>
                    <a:pt x="336" y="240"/>
                    <a:pt x="336" y="240"/>
                  </a:cubicBezTo>
                  <a:cubicBezTo>
                    <a:pt x="327" y="267"/>
                    <a:pt x="314" y="292"/>
                    <a:pt x="294" y="312"/>
                  </a:cubicBezTo>
                  <a:cubicBezTo>
                    <a:pt x="279" y="357"/>
                    <a:pt x="301" y="303"/>
                    <a:pt x="270" y="342"/>
                  </a:cubicBezTo>
                  <a:cubicBezTo>
                    <a:pt x="247" y="371"/>
                    <a:pt x="285" y="353"/>
                    <a:pt x="246" y="366"/>
                  </a:cubicBezTo>
                  <a:cubicBezTo>
                    <a:pt x="244" y="372"/>
                    <a:pt x="244" y="380"/>
                    <a:pt x="240" y="384"/>
                  </a:cubicBezTo>
                  <a:cubicBezTo>
                    <a:pt x="230" y="394"/>
                    <a:pt x="204" y="408"/>
                    <a:pt x="204" y="408"/>
                  </a:cubicBezTo>
                  <a:cubicBezTo>
                    <a:pt x="123" y="529"/>
                    <a:pt x="72" y="671"/>
                    <a:pt x="48" y="816"/>
                  </a:cubicBezTo>
                  <a:cubicBezTo>
                    <a:pt x="41" y="861"/>
                    <a:pt x="38" y="911"/>
                    <a:pt x="24" y="954"/>
                  </a:cubicBezTo>
                  <a:cubicBezTo>
                    <a:pt x="4" y="1014"/>
                    <a:pt x="35" y="921"/>
                    <a:pt x="12" y="996"/>
                  </a:cubicBezTo>
                  <a:cubicBezTo>
                    <a:pt x="8" y="1008"/>
                    <a:pt x="0" y="1032"/>
                    <a:pt x="0" y="1032"/>
                  </a:cubicBezTo>
                  <a:cubicBezTo>
                    <a:pt x="2" y="1062"/>
                    <a:pt x="2" y="1092"/>
                    <a:pt x="6" y="1122"/>
                  </a:cubicBezTo>
                  <a:cubicBezTo>
                    <a:pt x="8" y="1135"/>
                    <a:pt x="18" y="1158"/>
                    <a:pt x="18" y="1158"/>
                  </a:cubicBezTo>
                  <a:cubicBezTo>
                    <a:pt x="31" y="1250"/>
                    <a:pt x="9" y="1342"/>
                    <a:pt x="30" y="1434"/>
                  </a:cubicBezTo>
                  <a:cubicBezTo>
                    <a:pt x="34" y="1454"/>
                    <a:pt x="39" y="1479"/>
                    <a:pt x="54" y="1494"/>
                  </a:cubicBezTo>
                  <a:cubicBezTo>
                    <a:pt x="68" y="1508"/>
                    <a:pt x="108" y="1518"/>
                    <a:pt x="108" y="1518"/>
                  </a:cubicBezTo>
                  <a:cubicBezTo>
                    <a:pt x="137" y="1508"/>
                    <a:pt x="168" y="1508"/>
                    <a:pt x="198" y="1500"/>
                  </a:cubicBezTo>
                  <a:cubicBezTo>
                    <a:pt x="209" y="1493"/>
                    <a:pt x="224" y="1490"/>
                    <a:pt x="234" y="1482"/>
                  </a:cubicBezTo>
                  <a:cubicBezTo>
                    <a:pt x="240" y="1477"/>
                    <a:pt x="240" y="1468"/>
                    <a:pt x="246" y="1464"/>
                  </a:cubicBezTo>
                  <a:cubicBezTo>
                    <a:pt x="257" y="1457"/>
                    <a:pt x="282" y="1452"/>
                    <a:pt x="282" y="1452"/>
                  </a:cubicBezTo>
                  <a:cubicBezTo>
                    <a:pt x="299" y="1435"/>
                    <a:pt x="310" y="1418"/>
                    <a:pt x="330" y="1404"/>
                  </a:cubicBezTo>
                  <a:cubicBezTo>
                    <a:pt x="341" y="1370"/>
                    <a:pt x="328" y="1402"/>
                    <a:pt x="354" y="1368"/>
                  </a:cubicBezTo>
                  <a:cubicBezTo>
                    <a:pt x="376" y="1340"/>
                    <a:pt x="376" y="1319"/>
                    <a:pt x="408" y="1308"/>
                  </a:cubicBezTo>
                  <a:cubicBezTo>
                    <a:pt x="435" y="1268"/>
                    <a:pt x="403" y="1307"/>
                    <a:pt x="438" y="1284"/>
                  </a:cubicBezTo>
                  <a:cubicBezTo>
                    <a:pt x="445" y="1279"/>
                    <a:pt x="449" y="1271"/>
                    <a:pt x="456" y="1266"/>
                  </a:cubicBezTo>
                  <a:cubicBezTo>
                    <a:pt x="484" y="1248"/>
                    <a:pt x="520" y="1238"/>
                    <a:pt x="552" y="1230"/>
                  </a:cubicBezTo>
                  <a:cubicBezTo>
                    <a:pt x="628" y="1237"/>
                    <a:pt x="691" y="1260"/>
                    <a:pt x="762" y="1284"/>
                  </a:cubicBezTo>
                  <a:cubicBezTo>
                    <a:pt x="776" y="1289"/>
                    <a:pt x="810" y="1294"/>
                    <a:pt x="828" y="1302"/>
                  </a:cubicBezTo>
                  <a:cubicBezTo>
                    <a:pt x="863" y="1317"/>
                    <a:pt x="899" y="1335"/>
                    <a:pt x="936" y="1344"/>
                  </a:cubicBezTo>
                  <a:cubicBezTo>
                    <a:pt x="968" y="1365"/>
                    <a:pt x="973" y="1362"/>
                    <a:pt x="1014" y="1356"/>
                  </a:cubicBezTo>
                  <a:cubicBezTo>
                    <a:pt x="1020" y="1354"/>
                    <a:pt x="1032" y="1350"/>
                    <a:pt x="1032" y="1350"/>
                  </a:cubicBezTo>
                  <a:lnTo>
                    <a:pt x="996" y="1344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Temporalis</a:t>
            </a:r>
          </a:p>
        </p:txBody>
      </p:sp>
    </p:spTree>
    <p:extLst>
      <p:ext uri="{BB962C8B-B14F-4D97-AF65-F5344CB8AC3E}">
        <p14:creationId xmlns:p14="http://schemas.microsoft.com/office/powerpoint/2010/main" val="53004380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5000625" cy="6086475"/>
            <a:chOff x="2352" y="240"/>
            <a:chExt cx="3150" cy="3834"/>
          </a:xfrm>
        </p:grpSpPr>
        <p:pic>
          <p:nvPicPr>
            <p:cNvPr id="8" name="Picture 10" descr="head2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0"/>
              <a:ext cx="3150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6" y="2208"/>
              <a:ext cx="624" cy="912"/>
            </a:xfrm>
            <a:custGeom>
              <a:avLst/>
              <a:gdLst>
                <a:gd name="T0" fmla="*/ 144 w 672"/>
                <a:gd name="T1" fmla="*/ 96 h 960"/>
                <a:gd name="T2" fmla="*/ 0 w 672"/>
                <a:gd name="T3" fmla="*/ 768 h 960"/>
                <a:gd name="T4" fmla="*/ 480 w 672"/>
                <a:gd name="T5" fmla="*/ 960 h 960"/>
                <a:gd name="T6" fmla="*/ 672 w 672"/>
                <a:gd name="T7" fmla="*/ 48 h 960"/>
                <a:gd name="T8" fmla="*/ 144 w 672"/>
                <a:gd name="T9" fmla="*/ 0 h 960"/>
                <a:gd name="T10" fmla="*/ 144 w 672"/>
                <a:gd name="T11" fmla="*/ 9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960">
                  <a:moveTo>
                    <a:pt x="144" y="96"/>
                  </a:moveTo>
                  <a:lnTo>
                    <a:pt x="0" y="768"/>
                  </a:lnTo>
                  <a:lnTo>
                    <a:pt x="480" y="960"/>
                  </a:lnTo>
                  <a:lnTo>
                    <a:pt x="672" y="48"/>
                  </a:lnTo>
                  <a:lnTo>
                    <a:pt x="144" y="0"/>
                  </a:lnTo>
                  <a:lnTo>
                    <a:pt x="144" y="96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action 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Elevates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mandible</a:t>
            </a:r>
          </a:p>
        </p:txBody>
      </p:sp>
    </p:spTree>
    <p:extLst>
      <p:ext uri="{BB962C8B-B14F-4D97-AF65-F5344CB8AC3E}">
        <p14:creationId xmlns:p14="http://schemas.microsoft.com/office/powerpoint/2010/main" val="106855178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2429" y="941708"/>
            <a:ext cx="79284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atin typeface="Verdana" charset="0"/>
              </a:rPr>
              <a:t>Which muscle closes the mouth?</a:t>
            </a:r>
            <a:endParaRPr lang="en-US" sz="4000" dirty="0">
              <a:latin typeface="Verdana" charset="0"/>
            </a:endParaRPr>
          </a:p>
          <a:p>
            <a:pPr algn="ctr"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42571" y="2598182"/>
            <a:ext cx="6331858" cy="3243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Orbicularis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oris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4859303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28"/>
            <a:ext cx="6350000" cy="51689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0" y="742136"/>
            <a:ext cx="279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muscle #20.</a:t>
            </a: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5481267"/>
            <a:ext cx="4573490" cy="137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Frontalis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9105075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  <a:ln>
            <a:noFill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Temporalis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00" y="598714"/>
            <a:ext cx="1342570" cy="914400"/>
          </a:xfrm>
          <a:prstGeom prst="rect">
            <a:avLst/>
          </a:prstGeom>
          <a:noFill/>
          <a:ln w="1333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274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2429" y="941708"/>
            <a:ext cx="79284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atin typeface="Verdana" charset="0"/>
              </a:rPr>
              <a:t>Which muscle closes the eye?</a:t>
            </a:r>
            <a:endParaRPr lang="en-US" sz="4000" dirty="0">
              <a:latin typeface="Verdana" charset="0"/>
            </a:endParaRPr>
          </a:p>
          <a:p>
            <a:pPr algn="ctr"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42571" y="2598182"/>
            <a:ext cx="6331858" cy="3243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Orbicularis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oculi</a:t>
            </a:r>
          </a:p>
        </p:txBody>
      </p:sp>
    </p:spTree>
    <p:extLst>
      <p:ext uri="{BB962C8B-B14F-4D97-AF65-F5344CB8AC3E}">
        <p14:creationId xmlns:p14="http://schemas.microsoft.com/office/powerpoint/2010/main" val="14046608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Lon25626_0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4" y="188470"/>
            <a:ext cx="5046663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469994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3638791"/>
            <a:ext cx="4841730" cy="2983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Serratus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anterior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05400" y="2524797"/>
            <a:ext cx="1099681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5400" y="2692687"/>
            <a:ext cx="1099681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5400" y="2991064"/>
            <a:ext cx="1099681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000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540422"/>
            <a:ext cx="349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this muscle.</a:t>
            </a:r>
            <a:endParaRPr lang="en-US" sz="4000" dirty="0">
              <a:latin typeface="Verdana" charset="0"/>
              <a:cs typeface="+mn-cs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5143" y="168111"/>
            <a:ext cx="5192644" cy="6450630"/>
            <a:chOff x="2448" y="288"/>
            <a:chExt cx="2963" cy="3696"/>
          </a:xfrm>
        </p:grpSpPr>
        <p:pic>
          <p:nvPicPr>
            <p:cNvPr id="5" name="Picture 11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"/>
              <a:ext cx="2963" cy="3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2976" y="480"/>
              <a:ext cx="1008" cy="1008"/>
            </a:xfrm>
            <a:custGeom>
              <a:avLst/>
              <a:gdLst>
                <a:gd name="T0" fmla="*/ 819 w 1059"/>
                <a:gd name="T1" fmla="*/ 0 h 960"/>
                <a:gd name="T2" fmla="*/ 435 w 1059"/>
                <a:gd name="T3" fmla="*/ 144 h 960"/>
                <a:gd name="T4" fmla="*/ 213 w 1059"/>
                <a:gd name="T5" fmla="*/ 327 h 960"/>
                <a:gd name="T6" fmla="*/ 99 w 1059"/>
                <a:gd name="T7" fmla="*/ 528 h 960"/>
                <a:gd name="T8" fmla="*/ 3 w 1059"/>
                <a:gd name="T9" fmla="*/ 768 h 960"/>
                <a:gd name="T10" fmla="*/ 21 w 1059"/>
                <a:gd name="T11" fmla="*/ 793 h 960"/>
                <a:gd name="T12" fmla="*/ 51 w 1059"/>
                <a:gd name="T13" fmla="*/ 912 h 960"/>
                <a:gd name="T14" fmla="*/ 99 w 1059"/>
                <a:gd name="T15" fmla="*/ 960 h 960"/>
                <a:gd name="T16" fmla="*/ 195 w 1059"/>
                <a:gd name="T17" fmla="*/ 768 h 960"/>
                <a:gd name="T18" fmla="*/ 387 w 1059"/>
                <a:gd name="T19" fmla="*/ 672 h 960"/>
                <a:gd name="T20" fmla="*/ 627 w 1059"/>
                <a:gd name="T21" fmla="*/ 624 h 960"/>
                <a:gd name="T22" fmla="*/ 819 w 1059"/>
                <a:gd name="T23" fmla="*/ 672 h 960"/>
                <a:gd name="T24" fmla="*/ 915 w 1059"/>
                <a:gd name="T25" fmla="*/ 720 h 960"/>
                <a:gd name="T26" fmla="*/ 1011 w 1059"/>
                <a:gd name="T27" fmla="*/ 768 h 960"/>
                <a:gd name="T28" fmla="*/ 1059 w 1059"/>
                <a:gd name="T29" fmla="*/ 720 h 960"/>
                <a:gd name="T30" fmla="*/ 1011 w 1059"/>
                <a:gd name="T31" fmla="*/ 192 h 960"/>
                <a:gd name="T32" fmla="*/ 915 w 1059"/>
                <a:gd name="T33" fmla="*/ 48 h 960"/>
                <a:gd name="T34" fmla="*/ 819 w 1059"/>
                <a:gd name="T3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9" h="960">
                  <a:moveTo>
                    <a:pt x="819" y="0"/>
                  </a:moveTo>
                  <a:lnTo>
                    <a:pt x="435" y="144"/>
                  </a:lnTo>
                  <a:cubicBezTo>
                    <a:pt x="210" y="313"/>
                    <a:pt x="305" y="235"/>
                    <a:pt x="213" y="327"/>
                  </a:cubicBezTo>
                  <a:lnTo>
                    <a:pt x="99" y="528"/>
                  </a:lnTo>
                  <a:cubicBezTo>
                    <a:pt x="67" y="608"/>
                    <a:pt x="27" y="685"/>
                    <a:pt x="3" y="768"/>
                  </a:cubicBezTo>
                  <a:cubicBezTo>
                    <a:pt x="0" y="778"/>
                    <a:pt x="21" y="793"/>
                    <a:pt x="21" y="793"/>
                  </a:cubicBezTo>
                  <a:lnTo>
                    <a:pt x="51" y="912"/>
                  </a:lnTo>
                  <a:lnTo>
                    <a:pt x="99" y="960"/>
                  </a:lnTo>
                  <a:lnTo>
                    <a:pt x="195" y="768"/>
                  </a:lnTo>
                  <a:lnTo>
                    <a:pt x="387" y="672"/>
                  </a:lnTo>
                  <a:lnTo>
                    <a:pt x="627" y="624"/>
                  </a:lnTo>
                  <a:lnTo>
                    <a:pt x="819" y="672"/>
                  </a:lnTo>
                  <a:lnTo>
                    <a:pt x="915" y="720"/>
                  </a:lnTo>
                  <a:lnTo>
                    <a:pt x="1011" y="768"/>
                  </a:lnTo>
                  <a:lnTo>
                    <a:pt x="1059" y="720"/>
                  </a:lnTo>
                  <a:lnTo>
                    <a:pt x="1011" y="192"/>
                  </a:lnTo>
                  <a:lnTo>
                    <a:pt x="915" y="48"/>
                  </a:lnTo>
                  <a:lnTo>
                    <a:pt x="819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5481267"/>
            <a:ext cx="4573490" cy="137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Frontalis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38826774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50"/>
          <p:cNvGrpSpPr>
            <a:grpSpLocks/>
          </p:cNvGrpSpPr>
          <p:nvPr/>
        </p:nvGrpSpPr>
        <p:grpSpPr bwMode="auto">
          <a:xfrm>
            <a:off x="31320" y="6361"/>
            <a:ext cx="5465762" cy="5715000"/>
            <a:chOff x="1985" y="288"/>
            <a:chExt cx="3443" cy="3600"/>
          </a:xfrm>
        </p:grpSpPr>
        <p:pic>
          <p:nvPicPr>
            <p:cNvPr id="11" name="Picture 1047" descr="temporal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288"/>
              <a:ext cx="3443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Freeform 1049"/>
            <p:cNvSpPr>
              <a:spLocks/>
            </p:cNvSpPr>
            <p:nvPr/>
          </p:nvSpPr>
          <p:spPr bwMode="auto">
            <a:xfrm>
              <a:off x="2475" y="2238"/>
              <a:ext cx="630" cy="711"/>
            </a:xfrm>
            <a:custGeom>
              <a:avLst/>
              <a:gdLst>
                <a:gd name="T0" fmla="*/ 72 w 630"/>
                <a:gd name="T1" fmla="*/ 24 h 711"/>
                <a:gd name="T2" fmla="*/ 234 w 630"/>
                <a:gd name="T3" fmla="*/ 21 h 711"/>
                <a:gd name="T4" fmla="*/ 387 w 630"/>
                <a:gd name="T5" fmla="*/ 0 h 711"/>
                <a:gd name="T6" fmla="*/ 456 w 630"/>
                <a:gd name="T7" fmla="*/ 54 h 711"/>
                <a:gd name="T8" fmla="*/ 555 w 630"/>
                <a:gd name="T9" fmla="*/ 162 h 711"/>
                <a:gd name="T10" fmla="*/ 588 w 630"/>
                <a:gd name="T11" fmla="*/ 258 h 711"/>
                <a:gd name="T12" fmla="*/ 624 w 630"/>
                <a:gd name="T13" fmla="*/ 429 h 711"/>
                <a:gd name="T14" fmla="*/ 630 w 630"/>
                <a:gd name="T15" fmla="*/ 570 h 711"/>
                <a:gd name="T16" fmla="*/ 540 w 630"/>
                <a:gd name="T17" fmla="*/ 690 h 711"/>
                <a:gd name="T18" fmla="*/ 372 w 630"/>
                <a:gd name="T19" fmla="*/ 711 h 711"/>
                <a:gd name="T20" fmla="*/ 336 w 630"/>
                <a:gd name="T21" fmla="*/ 579 h 711"/>
                <a:gd name="T22" fmla="*/ 303 w 630"/>
                <a:gd name="T23" fmla="*/ 435 h 711"/>
                <a:gd name="T24" fmla="*/ 294 w 630"/>
                <a:gd name="T25" fmla="*/ 378 h 711"/>
                <a:gd name="T26" fmla="*/ 240 w 630"/>
                <a:gd name="T27" fmla="*/ 390 h 711"/>
                <a:gd name="T28" fmla="*/ 99 w 630"/>
                <a:gd name="T29" fmla="*/ 444 h 711"/>
                <a:gd name="T30" fmla="*/ 72 w 630"/>
                <a:gd name="T31" fmla="*/ 450 h 711"/>
                <a:gd name="T32" fmla="*/ 6 w 630"/>
                <a:gd name="T33" fmla="*/ 363 h 711"/>
                <a:gd name="T34" fmla="*/ 45 w 630"/>
                <a:gd name="T35" fmla="*/ 339 h 711"/>
                <a:gd name="T36" fmla="*/ 99 w 630"/>
                <a:gd name="T37" fmla="*/ 204 h 711"/>
                <a:gd name="T38" fmla="*/ 0 w 630"/>
                <a:gd name="T39" fmla="*/ 165 h 711"/>
                <a:gd name="T40" fmla="*/ 96 w 630"/>
                <a:gd name="T41" fmla="*/ 72 h 711"/>
                <a:gd name="T42" fmla="*/ 72 w 630"/>
                <a:gd name="T43" fmla="*/ 2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0" h="711">
                  <a:moveTo>
                    <a:pt x="72" y="24"/>
                  </a:moveTo>
                  <a:lnTo>
                    <a:pt x="234" y="21"/>
                  </a:lnTo>
                  <a:lnTo>
                    <a:pt x="387" y="0"/>
                  </a:lnTo>
                  <a:lnTo>
                    <a:pt x="456" y="54"/>
                  </a:lnTo>
                  <a:lnTo>
                    <a:pt x="555" y="162"/>
                  </a:lnTo>
                  <a:lnTo>
                    <a:pt x="588" y="258"/>
                  </a:lnTo>
                  <a:lnTo>
                    <a:pt x="624" y="429"/>
                  </a:lnTo>
                  <a:lnTo>
                    <a:pt x="630" y="570"/>
                  </a:lnTo>
                  <a:lnTo>
                    <a:pt x="540" y="690"/>
                  </a:lnTo>
                  <a:lnTo>
                    <a:pt x="372" y="711"/>
                  </a:lnTo>
                  <a:lnTo>
                    <a:pt x="336" y="579"/>
                  </a:lnTo>
                  <a:lnTo>
                    <a:pt x="303" y="435"/>
                  </a:lnTo>
                  <a:lnTo>
                    <a:pt x="294" y="378"/>
                  </a:lnTo>
                  <a:lnTo>
                    <a:pt x="240" y="390"/>
                  </a:lnTo>
                  <a:lnTo>
                    <a:pt x="99" y="444"/>
                  </a:lnTo>
                  <a:lnTo>
                    <a:pt x="72" y="450"/>
                  </a:lnTo>
                  <a:lnTo>
                    <a:pt x="6" y="363"/>
                  </a:lnTo>
                  <a:lnTo>
                    <a:pt x="45" y="339"/>
                  </a:lnTo>
                  <a:lnTo>
                    <a:pt x="99" y="204"/>
                  </a:lnTo>
                  <a:lnTo>
                    <a:pt x="0" y="165"/>
                  </a:lnTo>
                  <a:lnTo>
                    <a:pt x="96" y="72"/>
                  </a:lnTo>
                  <a:lnTo>
                    <a:pt x="72" y="24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this muscle.</a:t>
            </a: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299858"/>
            <a:ext cx="4701552" cy="223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Buccinator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2575865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2429" y="941708"/>
            <a:ext cx="79284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atin typeface="Verdana" charset="0"/>
              </a:rPr>
              <a:t>Which muscle elevates the mandible?</a:t>
            </a:r>
            <a:endParaRPr lang="en-US" sz="4000" dirty="0">
              <a:latin typeface="Verdana" charset="0"/>
            </a:endParaRPr>
          </a:p>
          <a:p>
            <a:pPr algn="ctr"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42571" y="2598182"/>
            <a:ext cx="6331858" cy="3243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masseter</a:t>
            </a:r>
          </a:p>
        </p:txBody>
      </p:sp>
    </p:spTree>
    <p:extLst>
      <p:ext uri="{BB962C8B-B14F-4D97-AF65-F5344CB8AC3E}">
        <p14:creationId xmlns:p14="http://schemas.microsoft.com/office/powerpoint/2010/main" val="290914602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540422"/>
            <a:ext cx="349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this muscle.</a:t>
            </a:r>
            <a:endParaRPr lang="en-US" sz="4000" dirty="0">
              <a:latin typeface="Verdana" charset="0"/>
              <a:cs typeface="+mn-cs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7606" y="0"/>
            <a:ext cx="4824412" cy="5988050"/>
            <a:chOff x="2563" y="432"/>
            <a:chExt cx="2848" cy="3552"/>
          </a:xfrm>
        </p:grpSpPr>
        <p:pic>
          <p:nvPicPr>
            <p:cNvPr id="11" name="Picture 8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432"/>
              <a:ext cx="2848" cy="3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120" y="1248"/>
              <a:ext cx="912" cy="912"/>
            </a:xfrm>
            <a:custGeom>
              <a:avLst/>
              <a:gdLst>
                <a:gd name="T0" fmla="*/ 960 w 960"/>
                <a:gd name="T1" fmla="*/ 144 h 1056"/>
                <a:gd name="T2" fmla="*/ 816 w 960"/>
                <a:gd name="T3" fmla="*/ 624 h 1056"/>
                <a:gd name="T4" fmla="*/ 624 w 960"/>
                <a:gd name="T5" fmla="*/ 864 h 1056"/>
                <a:gd name="T6" fmla="*/ 455 w 960"/>
                <a:gd name="T7" fmla="*/ 990 h 1056"/>
                <a:gd name="T8" fmla="*/ 384 w 960"/>
                <a:gd name="T9" fmla="*/ 1008 h 1056"/>
                <a:gd name="T10" fmla="*/ 240 w 960"/>
                <a:gd name="T11" fmla="*/ 1056 h 1056"/>
                <a:gd name="T12" fmla="*/ 96 w 960"/>
                <a:gd name="T13" fmla="*/ 1008 h 1056"/>
                <a:gd name="T14" fmla="*/ 62 w 960"/>
                <a:gd name="T15" fmla="*/ 999 h 1056"/>
                <a:gd name="T16" fmla="*/ 0 w 960"/>
                <a:gd name="T17" fmla="*/ 720 h 1056"/>
                <a:gd name="T18" fmla="*/ 48 w 960"/>
                <a:gd name="T19" fmla="*/ 384 h 1056"/>
                <a:gd name="T20" fmla="*/ 96 w 960"/>
                <a:gd name="T21" fmla="*/ 192 h 1056"/>
                <a:gd name="T22" fmla="*/ 192 w 960"/>
                <a:gd name="T23" fmla="*/ 96 h 1056"/>
                <a:gd name="T24" fmla="*/ 384 w 960"/>
                <a:gd name="T25" fmla="*/ 0 h 1056"/>
                <a:gd name="T26" fmla="*/ 624 w 960"/>
                <a:gd name="T27" fmla="*/ 0 h 1056"/>
                <a:gd name="T28" fmla="*/ 839 w 960"/>
                <a:gd name="T29" fmla="*/ 48 h 1056"/>
                <a:gd name="T30" fmla="*/ 960 w 960"/>
                <a:gd name="T31" fmla="*/ 14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1056">
                  <a:moveTo>
                    <a:pt x="960" y="144"/>
                  </a:moveTo>
                  <a:lnTo>
                    <a:pt x="816" y="624"/>
                  </a:lnTo>
                  <a:lnTo>
                    <a:pt x="624" y="864"/>
                  </a:lnTo>
                  <a:cubicBezTo>
                    <a:pt x="513" y="975"/>
                    <a:pt x="552" y="942"/>
                    <a:pt x="455" y="990"/>
                  </a:cubicBezTo>
                  <a:lnTo>
                    <a:pt x="384" y="1008"/>
                  </a:lnTo>
                  <a:lnTo>
                    <a:pt x="240" y="1056"/>
                  </a:lnTo>
                  <a:cubicBezTo>
                    <a:pt x="192" y="1040"/>
                    <a:pt x="144" y="1023"/>
                    <a:pt x="96" y="1008"/>
                  </a:cubicBezTo>
                  <a:cubicBezTo>
                    <a:pt x="85" y="1004"/>
                    <a:pt x="54" y="999"/>
                    <a:pt x="62" y="999"/>
                  </a:cubicBezTo>
                  <a:lnTo>
                    <a:pt x="0" y="720"/>
                  </a:lnTo>
                  <a:lnTo>
                    <a:pt x="48" y="384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384" y="0"/>
                  </a:lnTo>
                  <a:lnTo>
                    <a:pt x="624" y="0"/>
                  </a:lnTo>
                  <a:cubicBezTo>
                    <a:pt x="823" y="50"/>
                    <a:pt x="750" y="48"/>
                    <a:pt x="839" y="48"/>
                  </a:cubicBezTo>
                  <a:lnTo>
                    <a:pt x="960" y="144"/>
                  </a:lnTo>
                  <a:close/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299858"/>
            <a:ext cx="4701552" cy="2231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Orbicularis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oculi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95511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0" y="0"/>
            <a:ext cx="5000625" cy="6086475"/>
            <a:chOff x="1319" y="486"/>
            <a:chExt cx="3150" cy="3834"/>
          </a:xfrm>
        </p:grpSpPr>
        <p:pic>
          <p:nvPicPr>
            <p:cNvPr id="11" name="Picture 17" descr="head2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" y="486"/>
              <a:ext cx="3150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124" y="3164"/>
              <a:ext cx="404" cy="1036"/>
            </a:xfrm>
            <a:custGeom>
              <a:avLst/>
              <a:gdLst>
                <a:gd name="T0" fmla="*/ 404 w 404"/>
                <a:gd name="T1" fmla="*/ 1036 h 1036"/>
                <a:gd name="T2" fmla="*/ 300 w 404"/>
                <a:gd name="T3" fmla="*/ 640 h 1036"/>
                <a:gd name="T4" fmla="*/ 188 w 404"/>
                <a:gd name="T5" fmla="*/ 268 h 1036"/>
                <a:gd name="T6" fmla="*/ 132 w 404"/>
                <a:gd name="T7" fmla="*/ 0 h 1036"/>
                <a:gd name="T8" fmla="*/ 0 w 404"/>
                <a:gd name="T9" fmla="*/ 344 h 1036"/>
                <a:gd name="T10" fmla="*/ 12 w 404"/>
                <a:gd name="T11" fmla="*/ 524 h 1036"/>
                <a:gd name="T12" fmla="*/ 112 w 404"/>
                <a:gd name="T13" fmla="*/ 916 h 1036"/>
                <a:gd name="T14" fmla="*/ 108 w 404"/>
                <a:gd name="T15" fmla="*/ 980 h 1036"/>
                <a:gd name="T16" fmla="*/ 404 w 404"/>
                <a:gd name="T17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036">
                  <a:moveTo>
                    <a:pt x="404" y="1036"/>
                  </a:moveTo>
                  <a:lnTo>
                    <a:pt x="300" y="640"/>
                  </a:lnTo>
                  <a:lnTo>
                    <a:pt x="188" y="268"/>
                  </a:lnTo>
                  <a:lnTo>
                    <a:pt x="132" y="0"/>
                  </a:lnTo>
                  <a:lnTo>
                    <a:pt x="0" y="344"/>
                  </a:lnTo>
                  <a:lnTo>
                    <a:pt x="12" y="524"/>
                  </a:lnTo>
                  <a:lnTo>
                    <a:pt x="112" y="916"/>
                  </a:lnTo>
                  <a:lnTo>
                    <a:pt x="108" y="980"/>
                  </a:lnTo>
                  <a:lnTo>
                    <a:pt x="404" y="1036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27781" y="1045266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</a:t>
            </a:r>
            <a:r>
              <a:rPr lang="en-US" sz="4000" dirty="0" smtClean="0">
                <a:latin typeface="Verdana" charset="0"/>
              </a:rPr>
              <a:t>muscle group?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4113111"/>
            <a:ext cx="4986873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Scalenes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4867865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97082" y="1540422"/>
            <a:ext cx="349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Verdana" charset="0"/>
              </a:rPr>
              <a:t>Name this muscle.</a:t>
            </a:r>
            <a:endParaRPr lang="en-US" sz="4000" dirty="0">
              <a:latin typeface="Verdana" charset="0"/>
              <a:cs typeface="+mn-cs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0"/>
            <a:ext cx="4579938" cy="5911850"/>
            <a:chOff x="2352" y="240"/>
            <a:chExt cx="3150" cy="3834"/>
          </a:xfrm>
        </p:grpSpPr>
        <p:pic>
          <p:nvPicPr>
            <p:cNvPr id="8" name="Picture 14" descr="head2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0"/>
              <a:ext cx="3150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2496" y="1680"/>
              <a:ext cx="480" cy="336"/>
            </a:xfrm>
            <a:custGeom>
              <a:avLst/>
              <a:gdLst>
                <a:gd name="T0" fmla="*/ 0 w 480"/>
                <a:gd name="T1" fmla="*/ 0 h 432"/>
                <a:gd name="T2" fmla="*/ 480 w 480"/>
                <a:gd name="T3" fmla="*/ 0 h 432"/>
                <a:gd name="T4" fmla="*/ 480 w 480"/>
                <a:gd name="T5" fmla="*/ 384 h 432"/>
                <a:gd name="T6" fmla="*/ 192 w 480"/>
                <a:gd name="T7" fmla="*/ 432 h 432"/>
                <a:gd name="T8" fmla="*/ 0 w 48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432">
                  <a:moveTo>
                    <a:pt x="0" y="0"/>
                  </a:moveTo>
                  <a:lnTo>
                    <a:pt x="480" y="0"/>
                  </a:lnTo>
                  <a:lnTo>
                    <a:pt x="480" y="384"/>
                  </a:lnTo>
                  <a:lnTo>
                    <a:pt x="192" y="4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5223483"/>
            <a:ext cx="4573490" cy="1376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Occipitalis</a:t>
            </a:r>
            <a:endParaRPr lang="en-US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868337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0"/>
            <a:ext cx="5000625" cy="6086475"/>
            <a:chOff x="1319" y="486"/>
            <a:chExt cx="3150" cy="3834"/>
          </a:xfrm>
        </p:grpSpPr>
        <p:pic>
          <p:nvPicPr>
            <p:cNvPr id="11" name="Picture 6" descr="head2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" y="486"/>
              <a:ext cx="3150" cy="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02" y="2423"/>
              <a:ext cx="1600" cy="1874"/>
            </a:xfrm>
            <a:custGeom>
              <a:avLst/>
              <a:gdLst>
                <a:gd name="T0" fmla="*/ 0 w 1600"/>
                <a:gd name="T1" fmla="*/ 128 h 1874"/>
                <a:gd name="T2" fmla="*/ 301 w 1600"/>
                <a:gd name="T3" fmla="*/ 658 h 1874"/>
                <a:gd name="T4" fmla="*/ 411 w 1600"/>
                <a:gd name="T5" fmla="*/ 987 h 1874"/>
                <a:gd name="T6" fmla="*/ 576 w 1600"/>
                <a:gd name="T7" fmla="*/ 1545 h 1874"/>
                <a:gd name="T8" fmla="*/ 649 w 1600"/>
                <a:gd name="T9" fmla="*/ 1801 h 1874"/>
                <a:gd name="T10" fmla="*/ 1060 w 1600"/>
                <a:gd name="T11" fmla="*/ 1874 h 1874"/>
                <a:gd name="T12" fmla="*/ 1463 w 1600"/>
                <a:gd name="T13" fmla="*/ 1856 h 1874"/>
                <a:gd name="T14" fmla="*/ 1600 w 1600"/>
                <a:gd name="T15" fmla="*/ 1856 h 1874"/>
                <a:gd name="T16" fmla="*/ 1426 w 1600"/>
                <a:gd name="T17" fmla="*/ 1582 h 1874"/>
                <a:gd name="T18" fmla="*/ 1124 w 1600"/>
                <a:gd name="T19" fmla="*/ 1106 h 1874"/>
                <a:gd name="T20" fmla="*/ 786 w 1600"/>
                <a:gd name="T21" fmla="*/ 722 h 1874"/>
                <a:gd name="T22" fmla="*/ 576 w 1600"/>
                <a:gd name="T23" fmla="*/ 366 h 1874"/>
                <a:gd name="T24" fmla="*/ 457 w 1600"/>
                <a:gd name="T25" fmla="*/ 183 h 1874"/>
                <a:gd name="T26" fmla="*/ 228 w 1600"/>
                <a:gd name="T27" fmla="*/ 0 h 1874"/>
                <a:gd name="T28" fmla="*/ 27 w 1600"/>
                <a:gd name="T29" fmla="*/ 82 h 1874"/>
                <a:gd name="T30" fmla="*/ 0 w 1600"/>
                <a:gd name="T31" fmla="*/ 128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0" h="1874">
                  <a:moveTo>
                    <a:pt x="0" y="128"/>
                  </a:moveTo>
                  <a:lnTo>
                    <a:pt x="301" y="658"/>
                  </a:lnTo>
                  <a:lnTo>
                    <a:pt x="411" y="987"/>
                  </a:lnTo>
                  <a:lnTo>
                    <a:pt x="576" y="1545"/>
                  </a:lnTo>
                  <a:lnTo>
                    <a:pt x="649" y="1801"/>
                  </a:lnTo>
                  <a:lnTo>
                    <a:pt x="1060" y="1874"/>
                  </a:lnTo>
                  <a:lnTo>
                    <a:pt x="1463" y="1856"/>
                  </a:lnTo>
                  <a:lnTo>
                    <a:pt x="1600" y="1856"/>
                  </a:lnTo>
                  <a:lnTo>
                    <a:pt x="1426" y="1582"/>
                  </a:lnTo>
                  <a:lnTo>
                    <a:pt x="1124" y="1106"/>
                  </a:lnTo>
                  <a:lnTo>
                    <a:pt x="786" y="722"/>
                  </a:lnTo>
                  <a:lnTo>
                    <a:pt x="576" y="366"/>
                  </a:lnTo>
                  <a:lnTo>
                    <a:pt x="457" y="183"/>
                  </a:lnTo>
                  <a:lnTo>
                    <a:pt x="228" y="0"/>
                  </a:lnTo>
                  <a:lnTo>
                    <a:pt x="27" y="82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27781" y="1045266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82143" y="3810000"/>
            <a:ext cx="4914301" cy="2861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Sternocleido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mastoid</a:t>
            </a:r>
          </a:p>
        </p:txBody>
      </p:sp>
    </p:spTree>
    <p:extLst>
      <p:ext uri="{BB962C8B-B14F-4D97-AF65-F5344CB8AC3E}">
        <p14:creationId xmlns:p14="http://schemas.microsoft.com/office/powerpoint/2010/main" val="38767822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ral head mus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252278"/>
            <a:ext cx="4742069" cy="5462721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44638" y="1540422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this muscle?</a:t>
            </a: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4113111"/>
            <a:ext cx="4701552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Temporalis</a:t>
            </a:r>
          </a:p>
        </p:txBody>
      </p:sp>
      <p:sp>
        <p:nvSpPr>
          <p:cNvPr id="3" name="Left Arrow 2"/>
          <p:cNvSpPr/>
          <p:nvPr/>
        </p:nvSpPr>
        <p:spPr>
          <a:xfrm rot="19815394">
            <a:off x="2749818" y="718273"/>
            <a:ext cx="2199973" cy="1210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00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0" y="0"/>
            <a:ext cx="4616450" cy="5897562"/>
            <a:chOff x="2448" y="288"/>
            <a:chExt cx="2963" cy="3696"/>
          </a:xfrm>
        </p:grpSpPr>
        <p:pic>
          <p:nvPicPr>
            <p:cNvPr id="8" name="Picture 10" descr="head1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"/>
              <a:ext cx="2963" cy="3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120" y="1968"/>
              <a:ext cx="528" cy="480"/>
            </a:xfrm>
            <a:custGeom>
              <a:avLst/>
              <a:gdLst>
                <a:gd name="T0" fmla="*/ 480 w 480"/>
                <a:gd name="T1" fmla="*/ 528 h 624"/>
                <a:gd name="T2" fmla="*/ 384 w 480"/>
                <a:gd name="T3" fmla="*/ 384 h 624"/>
                <a:gd name="T4" fmla="*/ 192 w 480"/>
                <a:gd name="T5" fmla="*/ 240 h 624"/>
                <a:gd name="T6" fmla="*/ 144 w 480"/>
                <a:gd name="T7" fmla="*/ 192 h 624"/>
                <a:gd name="T8" fmla="*/ 48 w 480"/>
                <a:gd name="T9" fmla="*/ 48 h 624"/>
                <a:gd name="T10" fmla="*/ 48 w 480"/>
                <a:gd name="T11" fmla="*/ 0 h 624"/>
                <a:gd name="T12" fmla="*/ 0 w 480"/>
                <a:gd name="T13" fmla="*/ 144 h 624"/>
                <a:gd name="T14" fmla="*/ 0 w 480"/>
                <a:gd name="T15" fmla="*/ 192 h 624"/>
                <a:gd name="T16" fmla="*/ 96 w 480"/>
                <a:gd name="T17" fmla="*/ 336 h 624"/>
                <a:gd name="T18" fmla="*/ 192 w 480"/>
                <a:gd name="T19" fmla="*/ 432 h 624"/>
                <a:gd name="T20" fmla="*/ 432 w 480"/>
                <a:gd name="T21" fmla="*/ 624 h 624"/>
                <a:gd name="T22" fmla="*/ 480 w 480"/>
                <a:gd name="T23" fmla="*/ 52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" h="624">
                  <a:moveTo>
                    <a:pt x="480" y="528"/>
                  </a:moveTo>
                  <a:lnTo>
                    <a:pt x="384" y="384"/>
                  </a:lnTo>
                  <a:lnTo>
                    <a:pt x="192" y="240"/>
                  </a:lnTo>
                  <a:lnTo>
                    <a:pt x="144" y="192"/>
                  </a:lnTo>
                  <a:lnTo>
                    <a:pt x="48" y="48"/>
                  </a:lnTo>
                  <a:lnTo>
                    <a:pt x="48" y="0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96" y="336"/>
                  </a:lnTo>
                  <a:lnTo>
                    <a:pt x="192" y="432"/>
                  </a:lnTo>
                  <a:lnTo>
                    <a:pt x="432" y="624"/>
                  </a:lnTo>
                  <a:lnTo>
                    <a:pt x="480" y="52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976" y="2160"/>
              <a:ext cx="576" cy="384"/>
            </a:xfrm>
            <a:custGeom>
              <a:avLst/>
              <a:gdLst>
                <a:gd name="T0" fmla="*/ 528 w 576"/>
                <a:gd name="T1" fmla="*/ 384 h 384"/>
                <a:gd name="T2" fmla="*/ 576 w 576"/>
                <a:gd name="T3" fmla="*/ 288 h 384"/>
                <a:gd name="T4" fmla="*/ 480 w 576"/>
                <a:gd name="T5" fmla="*/ 192 h 384"/>
                <a:gd name="T6" fmla="*/ 336 w 576"/>
                <a:gd name="T7" fmla="*/ 96 h 384"/>
                <a:gd name="T8" fmla="*/ 240 w 576"/>
                <a:gd name="T9" fmla="*/ 48 h 384"/>
                <a:gd name="T10" fmla="*/ 0 w 576"/>
                <a:gd name="T11" fmla="*/ 0 h 384"/>
                <a:gd name="T12" fmla="*/ 126 w 576"/>
                <a:gd name="T13" fmla="*/ 162 h 384"/>
                <a:gd name="T14" fmla="*/ 240 w 576"/>
                <a:gd name="T15" fmla="*/ 240 h 384"/>
                <a:gd name="T16" fmla="*/ 432 w 576"/>
                <a:gd name="T17" fmla="*/ 336 h 384"/>
                <a:gd name="T18" fmla="*/ 576 w 576"/>
                <a:gd name="T19" fmla="*/ 384 h 384"/>
                <a:gd name="T20" fmla="*/ 528 w 576"/>
                <a:gd name="T2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84">
                  <a:moveTo>
                    <a:pt x="528" y="384"/>
                  </a:moveTo>
                  <a:lnTo>
                    <a:pt x="576" y="288"/>
                  </a:lnTo>
                  <a:lnTo>
                    <a:pt x="480" y="192"/>
                  </a:lnTo>
                  <a:lnTo>
                    <a:pt x="336" y="96"/>
                  </a:lnTo>
                  <a:lnTo>
                    <a:pt x="240" y="48"/>
                  </a:lnTo>
                  <a:lnTo>
                    <a:pt x="0" y="0"/>
                  </a:lnTo>
                  <a:cubicBezTo>
                    <a:pt x="171" y="257"/>
                    <a:pt x="50" y="86"/>
                    <a:pt x="126" y="162"/>
                  </a:cubicBezTo>
                  <a:lnTo>
                    <a:pt x="240" y="240"/>
                  </a:lnTo>
                  <a:lnTo>
                    <a:pt x="432" y="336"/>
                  </a:lnTo>
                  <a:lnTo>
                    <a:pt x="576" y="384"/>
                  </a:lnTo>
                  <a:lnTo>
                    <a:pt x="528" y="384"/>
                  </a:lnTo>
                  <a:close/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27781" y="1045266"/>
            <a:ext cx="34993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</a:t>
            </a:r>
            <a:r>
              <a:rPr lang="en-US" sz="4000" dirty="0" smtClean="0">
                <a:latin typeface="Verdana" charset="0"/>
              </a:rPr>
              <a:t>the 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these muscles?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09571" y="4113111"/>
            <a:ext cx="4986873" cy="2558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Zygomaticus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6111756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5143" y="2692716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Biceps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brachii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 rot="5400000">
            <a:off x="-1715010" y="2204867"/>
            <a:ext cx="6858000" cy="2448265"/>
            <a:chOff x="254" y="1529"/>
            <a:chExt cx="5273" cy="1692"/>
          </a:xfrm>
        </p:grpSpPr>
        <p:pic>
          <p:nvPicPr>
            <p:cNvPr id="16" name="Picture 10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934" y="2121"/>
              <a:ext cx="1455" cy="267"/>
            </a:xfrm>
            <a:custGeom>
              <a:avLst/>
              <a:gdLst>
                <a:gd name="T0" fmla="*/ 42 w 1455"/>
                <a:gd name="T1" fmla="*/ 237 h 267"/>
                <a:gd name="T2" fmla="*/ 648 w 1455"/>
                <a:gd name="T3" fmla="*/ 249 h 267"/>
                <a:gd name="T4" fmla="*/ 1176 w 1455"/>
                <a:gd name="T5" fmla="*/ 267 h 267"/>
                <a:gd name="T6" fmla="*/ 1227 w 1455"/>
                <a:gd name="T7" fmla="*/ 231 h 267"/>
                <a:gd name="T8" fmla="*/ 1341 w 1455"/>
                <a:gd name="T9" fmla="*/ 171 h 267"/>
                <a:gd name="T10" fmla="*/ 1455 w 1455"/>
                <a:gd name="T11" fmla="*/ 108 h 267"/>
                <a:gd name="T12" fmla="*/ 1239 w 1455"/>
                <a:gd name="T13" fmla="*/ 48 h 267"/>
                <a:gd name="T14" fmla="*/ 936 w 1455"/>
                <a:gd name="T15" fmla="*/ 3 h 267"/>
                <a:gd name="T16" fmla="*/ 654 w 1455"/>
                <a:gd name="T17" fmla="*/ 0 h 267"/>
                <a:gd name="T18" fmla="*/ 396 w 1455"/>
                <a:gd name="T19" fmla="*/ 48 h 267"/>
                <a:gd name="T20" fmla="*/ 144 w 1455"/>
                <a:gd name="T21" fmla="*/ 156 h 267"/>
                <a:gd name="T22" fmla="*/ 0 w 1455"/>
                <a:gd name="T23" fmla="*/ 201 h 267"/>
                <a:gd name="T24" fmla="*/ 42 w 1455"/>
                <a:gd name="T25" fmla="*/ 23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5" h="267">
                  <a:moveTo>
                    <a:pt x="42" y="237"/>
                  </a:moveTo>
                  <a:lnTo>
                    <a:pt x="648" y="249"/>
                  </a:lnTo>
                  <a:lnTo>
                    <a:pt x="1176" y="267"/>
                  </a:lnTo>
                  <a:lnTo>
                    <a:pt x="1227" y="231"/>
                  </a:lnTo>
                  <a:lnTo>
                    <a:pt x="1341" y="171"/>
                  </a:lnTo>
                  <a:lnTo>
                    <a:pt x="1455" y="108"/>
                  </a:lnTo>
                  <a:lnTo>
                    <a:pt x="1239" y="48"/>
                  </a:lnTo>
                  <a:lnTo>
                    <a:pt x="936" y="3"/>
                  </a:lnTo>
                  <a:lnTo>
                    <a:pt x="654" y="0"/>
                  </a:lnTo>
                  <a:lnTo>
                    <a:pt x="396" y="48"/>
                  </a:lnTo>
                  <a:lnTo>
                    <a:pt x="144" y="156"/>
                  </a:lnTo>
                  <a:lnTo>
                    <a:pt x="0" y="201"/>
                  </a:lnTo>
                  <a:lnTo>
                    <a:pt x="42" y="237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29516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72857" y="138171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</a:t>
            </a:r>
            <a:r>
              <a:rPr lang="en-US" sz="4000" dirty="0">
                <a:latin typeface="Verdana" charset="0"/>
              </a:rPr>
              <a:t>of </a:t>
            </a:r>
            <a:r>
              <a:rPr lang="en-US" sz="4000" dirty="0" smtClean="0">
                <a:latin typeface="Verdana" charset="0"/>
              </a:rPr>
              <a:t>this muscle?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939143" y="2475002"/>
            <a:ext cx="5694445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brachialis</a:t>
            </a: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 rot="5400000">
            <a:off x="-2104476" y="2477359"/>
            <a:ext cx="6849042" cy="1912239"/>
            <a:chOff x="254" y="1529"/>
            <a:chExt cx="5273" cy="1692"/>
          </a:xfrm>
        </p:grpSpPr>
        <p:pic>
          <p:nvPicPr>
            <p:cNvPr id="11" name="Picture 14" descr="Muscle Arm 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529"/>
              <a:ext cx="5273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2967" y="2358"/>
              <a:ext cx="1197" cy="288"/>
            </a:xfrm>
            <a:custGeom>
              <a:avLst/>
              <a:gdLst>
                <a:gd name="T0" fmla="*/ 0 w 1197"/>
                <a:gd name="T1" fmla="*/ 9 h 288"/>
                <a:gd name="T2" fmla="*/ 195 w 1197"/>
                <a:gd name="T3" fmla="*/ 171 h 288"/>
                <a:gd name="T4" fmla="*/ 294 w 1197"/>
                <a:gd name="T5" fmla="*/ 273 h 288"/>
                <a:gd name="T6" fmla="*/ 642 w 1197"/>
                <a:gd name="T7" fmla="*/ 288 h 288"/>
                <a:gd name="T8" fmla="*/ 1038 w 1197"/>
                <a:gd name="T9" fmla="*/ 267 h 288"/>
                <a:gd name="T10" fmla="*/ 1197 w 1197"/>
                <a:gd name="T11" fmla="*/ 246 h 288"/>
                <a:gd name="T12" fmla="*/ 1134 w 1197"/>
                <a:gd name="T13" fmla="*/ 135 h 288"/>
                <a:gd name="T14" fmla="*/ 1119 w 1197"/>
                <a:gd name="T15" fmla="*/ 48 h 288"/>
                <a:gd name="T16" fmla="*/ 882 w 1197"/>
                <a:gd name="T17" fmla="*/ 27 h 288"/>
                <a:gd name="T18" fmla="*/ 342 w 1197"/>
                <a:gd name="T19" fmla="*/ 9 h 288"/>
                <a:gd name="T20" fmla="*/ 90 w 1197"/>
                <a:gd name="T21" fmla="*/ 0 h 288"/>
                <a:gd name="T22" fmla="*/ 0 w 1197"/>
                <a:gd name="T23" fmla="*/ 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7" h="288">
                  <a:moveTo>
                    <a:pt x="0" y="9"/>
                  </a:moveTo>
                  <a:lnTo>
                    <a:pt x="195" y="171"/>
                  </a:lnTo>
                  <a:lnTo>
                    <a:pt x="294" y="273"/>
                  </a:lnTo>
                  <a:lnTo>
                    <a:pt x="642" y="288"/>
                  </a:lnTo>
                  <a:lnTo>
                    <a:pt x="1038" y="267"/>
                  </a:lnTo>
                  <a:lnTo>
                    <a:pt x="1197" y="246"/>
                  </a:lnTo>
                  <a:lnTo>
                    <a:pt x="1134" y="135"/>
                  </a:lnTo>
                  <a:lnTo>
                    <a:pt x="1119" y="48"/>
                  </a:lnTo>
                  <a:lnTo>
                    <a:pt x="882" y="27"/>
                  </a:lnTo>
                  <a:lnTo>
                    <a:pt x="342" y="9"/>
                  </a:lnTo>
                  <a:lnTo>
                    <a:pt x="9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0962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50000" cy="51689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0000" y="397422"/>
            <a:ext cx="279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of muscle #15?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94892" y="3683000"/>
            <a:ext cx="4701552" cy="2988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Sternocleido</a:t>
            </a: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mastoid</a:t>
            </a:r>
          </a:p>
        </p:txBody>
      </p:sp>
    </p:spTree>
    <p:extLst>
      <p:ext uri="{BB962C8B-B14F-4D97-AF65-F5344CB8AC3E}">
        <p14:creationId xmlns:p14="http://schemas.microsoft.com/office/powerpoint/2010/main" val="90449512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4732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70285" y="16748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Verdana" charset="0"/>
              </a:rPr>
              <a:t>What is the </a:t>
            </a:r>
            <a:r>
              <a:rPr lang="en-US" sz="4000" dirty="0" smtClean="0">
                <a:latin typeface="Verdana" charset="0"/>
              </a:rPr>
              <a:t>name of  muscle #6?</a:t>
            </a:r>
            <a:endParaRPr lang="en-US" sz="4000" dirty="0">
              <a:latin typeface="Verdana" charset="0"/>
            </a:endParaRPr>
          </a:p>
          <a:p>
            <a:pPr>
              <a:defRPr/>
            </a:pPr>
            <a:endParaRPr lang="en-US" sz="4000" dirty="0">
              <a:latin typeface="Verdana" charset="0"/>
              <a:cs typeface="+mn-cs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91858" y="2475002"/>
            <a:ext cx="4841730" cy="3597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Triceps</a:t>
            </a:r>
          </a:p>
          <a:p>
            <a:pPr algn="ctr"/>
            <a:r>
              <a:rPr lang="en-US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brachii</a:t>
            </a:r>
            <a:endParaRPr lang="en-US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79230461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518</Words>
  <Application>Microsoft Macintosh PowerPoint</Application>
  <PresentationFormat>On-screen Show (4:3)</PresentationFormat>
  <Paragraphs>183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Vandergrifft</dc:creator>
  <cp:lastModifiedBy>Eva Vandergrifft</cp:lastModifiedBy>
  <cp:revision>11</cp:revision>
  <dcterms:created xsi:type="dcterms:W3CDTF">2011-09-24T18:20:42Z</dcterms:created>
  <dcterms:modified xsi:type="dcterms:W3CDTF">2013-02-14T04:28:03Z</dcterms:modified>
</cp:coreProperties>
</file>