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handoutMasterIdLst>
    <p:handoutMasterId r:id="rId9"/>
  </p:handoutMasterIdLst>
  <p:sldIdLst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4"/>
    <p:restoredTop sz="96327"/>
  </p:normalViewPr>
  <p:slideViewPr>
    <p:cSldViewPr snapToGrid="0">
      <p:cViewPr varScale="1">
        <p:scale>
          <a:sx n="148" d="100"/>
          <a:sy n="148" d="100"/>
        </p:scale>
        <p:origin x="2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dez, Jennifer" userId="b53bd6e8-0d42-4264-aa3e-a0f259b67a52" providerId="ADAL" clId="{FB3CADD5-144A-4A44-A000-4E2C287C48C3}"/>
    <pc:docChg chg="">
      <pc:chgData name="Mendez, Jennifer" userId="b53bd6e8-0d42-4264-aa3e-a0f259b67a52" providerId="ADAL" clId="{FB3CADD5-144A-4A44-A000-4E2C287C48C3}" dt="2024-08-13T22:05:41.916" v="6" actId="2696"/>
      <pc:docMkLst>
        <pc:docMk/>
      </pc:docMkLst>
      <pc:sldMasterChg chg="delSldLayout">
        <pc:chgData name="Mendez, Jennifer" userId="b53bd6e8-0d42-4264-aa3e-a0f259b67a52" providerId="ADAL" clId="{FB3CADD5-144A-4A44-A000-4E2C287C48C3}" dt="2024-08-13T22:05:41.916" v="6" actId="2696"/>
        <pc:sldMasterMkLst>
          <pc:docMk/>
          <pc:sldMasterMk cId="3425242137" sldId="2147483660"/>
        </pc:sldMasterMkLst>
        <pc:sldLayoutChg chg="del">
          <pc:chgData name="Mendez, Jennifer" userId="b53bd6e8-0d42-4264-aa3e-a0f259b67a52" providerId="ADAL" clId="{FB3CADD5-144A-4A44-A000-4E2C287C48C3}" dt="2024-08-13T22:05:23.722" v="4" actId="2696"/>
          <pc:sldLayoutMkLst>
            <pc:docMk/>
            <pc:sldMasterMk cId="3425242137" sldId="2147483660"/>
            <pc:sldLayoutMk cId="4160883568" sldId="2147483661"/>
          </pc:sldLayoutMkLst>
        </pc:sldLayoutChg>
        <pc:sldLayoutChg chg="del">
          <pc:chgData name="Mendez, Jennifer" userId="b53bd6e8-0d42-4264-aa3e-a0f259b67a52" providerId="ADAL" clId="{FB3CADD5-144A-4A44-A000-4E2C287C48C3}" dt="2024-08-13T22:05:38.633" v="5" actId="2696"/>
          <pc:sldLayoutMkLst>
            <pc:docMk/>
            <pc:sldMasterMk cId="3425242137" sldId="2147483660"/>
            <pc:sldLayoutMk cId="3660065202" sldId="2147483662"/>
          </pc:sldLayoutMkLst>
        </pc:sldLayoutChg>
        <pc:sldLayoutChg chg="del">
          <pc:chgData name="Mendez, Jennifer" userId="b53bd6e8-0d42-4264-aa3e-a0f259b67a52" providerId="ADAL" clId="{FB3CADD5-144A-4A44-A000-4E2C287C48C3}" dt="2024-08-13T22:05:41.916" v="6" actId="2696"/>
          <pc:sldLayoutMkLst>
            <pc:docMk/>
            <pc:sldMasterMk cId="3425242137" sldId="2147483660"/>
            <pc:sldLayoutMk cId="2930742907" sldId="2147483663"/>
          </pc:sldLayoutMkLst>
        </pc:sldLayoutChg>
        <pc:sldLayoutChg chg="del">
          <pc:chgData name="Mendez, Jennifer" userId="b53bd6e8-0d42-4264-aa3e-a0f259b67a52" providerId="ADAL" clId="{FB3CADD5-144A-4A44-A000-4E2C287C48C3}" dt="2024-08-13T22:05:18.335" v="3" actId="2696"/>
          <pc:sldLayoutMkLst>
            <pc:docMk/>
            <pc:sldMasterMk cId="3425242137" sldId="2147483660"/>
            <pc:sldLayoutMk cId="2423200843" sldId="2147483664"/>
          </pc:sldLayoutMkLst>
        </pc:sldLayoutChg>
        <pc:sldLayoutChg chg="del">
          <pc:chgData name="Mendez, Jennifer" userId="b53bd6e8-0d42-4264-aa3e-a0f259b67a52" providerId="ADAL" clId="{FB3CADD5-144A-4A44-A000-4E2C287C48C3}" dt="2024-08-13T22:05:16.366" v="2" actId="2696"/>
          <pc:sldLayoutMkLst>
            <pc:docMk/>
            <pc:sldMasterMk cId="3425242137" sldId="2147483660"/>
            <pc:sldLayoutMk cId="3937146393" sldId="2147483667"/>
          </pc:sldLayoutMkLst>
        </pc:sldLayoutChg>
        <pc:sldLayoutChg chg="del">
          <pc:chgData name="Mendez, Jennifer" userId="b53bd6e8-0d42-4264-aa3e-a0f259b67a52" providerId="ADAL" clId="{FB3CADD5-144A-4A44-A000-4E2C287C48C3}" dt="2024-08-13T22:05:10.142" v="1" actId="2696"/>
          <pc:sldLayoutMkLst>
            <pc:docMk/>
            <pc:sldMasterMk cId="3425242137" sldId="2147483660"/>
            <pc:sldLayoutMk cId="2237335178" sldId="2147483669"/>
          </pc:sldLayoutMkLst>
        </pc:sldLayoutChg>
        <pc:sldLayoutChg chg="del">
          <pc:chgData name="Mendez, Jennifer" userId="b53bd6e8-0d42-4264-aa3e-a0f259b67a52" providerId="ADAL" clId="{FB3CADD5-144A-4A44-A000-4E2C287C48C3}" dt="2024-08-13T22:05:07.291" v="0" actId="2696"/>
          <pc:sldLayoutMkLst>
            <pc:docMk/>
            <pc:sldMasterMk cId="3425242137" sldId="2147483660"/>
            <pc:sldLayoutMk cId="335694294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66369-8357-A27C-DEF2-ADF8284908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BE19A-9482-281A-FA6F-EC327C6DF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883D3-EA9F-A14F-9A2B-2508F0DD320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660C9-DE4F-3D08-72A6-CF87B7F048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FEE21-6093-04AA-92EB-F1253F7503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811B-21D9-5F44-B249-804473F2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2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7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054956F5-6BFF-A90A-5E5B-422ED155803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79425" y="330200"/>
            <a:ext cx="8110538" cy="502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C6304F-2222-7076-771B-B3F0ADD75B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3475" y="300038"/>
            <a:ext cx="3133725" cy="50371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kern="1200" dirty="0">
                <a:solidFill>
                  <a:srgbClr val="053766"/>
                </a:solidFill>
                <a:effectLst/>
                <a:ea typeface="+mn-ea"/>
                <a:cs typeface="Arial" panose="020B0604020202020204" pitchFamily="34" charset="0"/>
              </a:rPr>
              <a:t>Largest institution of higher education in the Houston area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i="0" kern="1200" dirty="0">
              <a:solidFill>
                <a:srgbClr val="053766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kern="1200" dirty="0">
                <a:solidFill>
                  <a:srgbClr val="053766"/>
                </a:solidFill>
                <a:effectLst/>
                <a:ea typeface="+mn-ea"/>
                <a:cs typeface="Arial" panose="020B0604020202020204" pitchFamily="34" charset="0"/>
              </a:rPr>
              <a:t>One of the fastest-growing community colleges in the nation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i="0" kern="1200" dirty="0">
              <a:solidFill>
                <a:srgbClr val="053766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kern="1200" dirty="0">
                <a:solidFill>
                  <a:srgbClr val="053766"/>
                </a:solidFill>
                <a:effectLst/>
                <a:ea typeface="+mn-ea"/>
                <a:cs typeface="Arial" panose="020B0604020202020204" pitchFamily="34" charset="0"/>
              </a:rPr>
              <a:t>Annual economic impact of nearly $3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kern="1200" dirty="0">
              <a:solidFill>
                <a:srgbClr val="053766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3766"/>
                </a:solidFill>
                <a:cs typeface="Arial" panose="020B0604020202020204" pitchFamily="34" charset="0"/>
              </a:rPr>
              <a:t>99,000 students choose Lone Star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537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3766"/>
                </a:solidFill>
                <a:cs typeface="Arial" panose="020B0604020202020204" pitchFamily="34" charset="0"/>
              </a:rPr>
              <a:t>Earn a bachelor degree for 70% less when you start at Lone Star College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i="0" kern="1200" dirty="0">
              <a:solidFill>
                <a:srgbClr val="053766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3766"/>
              </a:solidFill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i="0" kern="1200" dirty="0">
              <a:solidFill>
                <a:srgbClr val="053766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7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24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g looking at the camera&#10;&#10;Description automatically generated">
            <a:extLst>
              <a:ext uri="{FF2B5EF4-FFF2-40B4-BE49-F238E27FC236}">
                <a16:creationId xmlns:a16="http://schemas.microsoft.com/office/drawing/2014/main" id="{B64217AE-C5BF-0D0C-A866-7E029BF22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t="3779" r="6339" b="33357"/>
          <a:stretch/>
        </p:blipFill>
        <p:spPr>
          <a:xfrm>
            <a:off x="0" y="0"/>
            <a:ext cx="10097492" cy="5586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5758E6-1DCD-AB7B-583E-251C76B8B36B}"/>
              </a:ext>
            </a:extLst>
          </p:cNvPr>
          <p:cNvSpPr txBox="1"/>
          <p:nvPr/>
        </p:nvSpPr>
        <p:spPr>
          <a:xfrm>
            <a:off x="3182112" y="5661092"/>
            <a:ext cx="9009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Technology Services (OTS) Information is Available in the Faculty &amp; Adjunct Tool Kit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C981B7-D324-00B3-681E-B2F8E3E2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45" y="912659"/>
            <a:ext cx="4609033" cy="21254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4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C7872F-26F3-4960-8FA2-37204CF0342A}"/>
              </a:ext>
            </a:extLst>
          </p:cNvPr>
          <p:cNvSpPr txBox="1"/>
          <p:nvPr/>
        </p:nvSpPr>
        <p:spPr>
          <a:xfrm>
            <a:off x="1088137" y="1553816"/>
            <a:ext cx="4068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</a:rPr>
              <a:t>Your Links to</a:t>
            </a:r>
            <a:br>
              <a:rPr lang="en-US" sz="4000" b="1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All Things OTS!</a:t>
            </a: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</a:rPr>
              <a:t>Links to all 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</a:rPr>
              <a:t>technology services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</a:rPr>
              <a:t>are available in the 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</a:rPr>
              <a:t>Faculty &amp; Adjunct Tool Kit.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F4BC3-7CEE-F8B6-82B8-2F04DB4A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21" y="342737"/>
            <a:ext cx="5643179" cy="4080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9D18F1-EB7C-6E88-A69F-10D446F50E88}"/>
              </a:ext>
            </a:extLst>
          </p:cNvPr>
          <p:cNvSpPr txBox="1"/>
          <p:nvPr/>
        </p:nvSpPr>
        <p:spPr>
          <a:xfrm>
            <a:off x="1829130" y="5212057"/>
            <a:ext cx="6609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 Cart Operation 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will be teaching on campus, get acquainted with the various models of media carts and lecterns that are available at LSC-Tomball locations by viewing the quick video (&lt;5min.).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81B515-42EC-749A-FE37-9943E11B04D7}"/>
              </a:ext>
            </a:extLst>
          </p:cNvPr>
          <p:cNvGrpSpPr/>
          <p:nvPr/>
        </p:nvGrpSpPr>
        <p:grpSpPr>
          <a:xfrm>
            <a:off x="8340160" y="4949249"/>
            <a:ext cx="3130927" cy="1908751"/>
            <a:chOff x="311789" y="1215017"/>
            <a:chExt cx="3278777" cy="199888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990771-981C-A3E1-1B3A-7589C6EBB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89" y="1215017"/>
              <a:ext cx="3278777" cy="199888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985F16-7FEF-ADBD-E008-F8F4A396AF00}"/>
                </a:ext>
              </a:extLst>
            </p:cNvPr>
            <p:cNvSpPr/>
            <p:nvPr/>
          </p:nvSpPr>
          <p:spPr>
            <a:xfrm rot="5400000">
              <a:off x="1739037" y="1917448"/>
              <a:ext cx="424280" cy="365078"/>
            </a:xfrm>
            <a:prstGeom prst="triangl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39F2437-3FE7-7C11-DA2E-E7B1A6B30866}"/>
              </a:ext>
            </a:extLst>
          </p:cNvPr>
          <p:cNvSpPr/>
          <p:nvPr/>
        </p:nvSpPr>
        <p:spPr>
          <a:xfrm rot="5400000">
            <a:off x="3872610" y="2337803"/>
            <a:ext cx="3895086" cy="13278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EC895D-F54D-030A-B872-C93428F65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281" r="33450" b="15417"/>
          <a:stretch/>
        </p:blipFill>
        <p:spPr>
          <a:xfrm>
            <a:off x="8352483" y="183353"/>
            <a:ext cx="3848661" cy="5824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A3BE5F-D287-3647-90F8-95006891459B}"/>
              </a:ext>
            </a:extLst>
          </p:cNvPr>
          <p:cNvSpPr txBox="1"/>
          <p:nvPr/>
        </p:nvSpPr>
        <p:spPr>
          <a:xfrm>
            <a:off x="688526" y="621418"/>
            <a:ext cx="77379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IT assistance during class?</a:t>
            </a: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up the Assistance Phone and dial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40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”.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Outside of class: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40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S209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campus operating hours 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contact the IT Service Desk.</a:t>
            </a:r>
          </a:p>
          <a:p>
            <a:pPr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IT Service Desk is available 6 a.m. to midnight.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Call </a:t>
            </a:r>
            <a:r>
              <a:rPr lang="en-US" sz="2400" b="1" dirty="0">
                <a:solidFill>
                  <a:srgbClr val="B40838"/>
                </a:solidFill>
                <a:latin typeface="Calibri" panose="020F0502020204030204"/>
              </a:rPr>
              <a:t>281.318.HELP</a:t>
            </a:r>
            <a:r>
              <a:rPr lang="en-US" sz="2400" dirty="0">
                <a:solidFill>
                  <a:srgbClr val="B40838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or go to </a:t>
            </a:r>
            <a:r>
              <a:rPr lang="en-US" sz="2400" b="1" dirty="0">
                <a:solidFill>
                  <a:srgbClr val="B40838"/>
                </a:solidFill>
                <a:latin typeface="Calibri" panose="020F0502020204030204"/>
              </a:rPr>
              <a:t>LoneStar.edu/</a:t>
            </a:r>
            <a:r>
              <a:rPr lang="en-US" sz="2400" b="1" dirty="0" err="1">
                <a:solidFill>
                  <a:srgbClr val="B40838"/>
                </a:solidFill>
                <a:latin typeface="Calibri" panose="020F0502020204030204"/>
              </a:rPr>
              <a:t>ITHelp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E83A2-7513-BDAD-03CB-1FC2E4A7E6E0}"/>
              </a:ext>
            </a:extLst>
          </p:cNvPr>
          <p:cNvSpPr txBox="1"/>
          <p:nvPr/>
        </p:nvSpPr>
        <p:spPr>
          <a:xfrm>
            <a:off x="6785021" y="5385979"/>
            <a:ext cx="36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 panose="020B0502020204020303" pitchFamily="34" charset="0"/>
                <a:ea typeface="+mn-ea"/>
                <a:cs typeface="+mn-cs"/>
              </a:rPr>
              <a:t>We’re happy to help!</a:t>
            </a:r>
          </a:p>
        </p:txBody>
      </p:sp>
    </p:spTree>
    <p:extLst>
      <p:ext uri="{BB962C8B-B14F-4D97-AF65-F5344CB8AC3E}">
        <p14:creationId xmlns:p14="http://schemas.microsoft.com/office/powerpoint/2010/main" val="689719266"/>
      </p:ext>
    </p:extLst>
  </p:cSld>
  <p:clrMapOvr>
    <a:masterClrMapping/>
  </p:clrMapOvr>
</p:sld>
</file>

<file path=ppt/theme/theme1.xml><?xml version="1.0" encoding="utf-8"?>
<a:theme xmlns:a="http://schemas.openxmlformats.org/drawingml/2006/main" name="LONE STAR COLLEGE 1">
  <a:themeElements>
    <a:clrScheme name="LONE STAR COLLEG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3768"/>
      </a:accent1>
      <a:accent2>
        <a:srgbClr val="B11E3C"/>
      </a:accent2>
      <a:accent3>
        <a:srgbClr val="C7EAFB"/>
      </a:accent3>
      <a:accent4>
        <a:srgbClr val="006FC5"/>
      </a:accent4>
      <a:accent5>
        <a:srgbClr val="586880"/>
      </a:accent5>
      <a:accent6>
        <a:srgbClr val="63CCEC"/>
      </a:accent6>
      <a:hlink>
        <a:srgbClr val="003768"/>
      </a:hlink>
      <a:folHlink>
        <a:srgbClr val="006FC5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673cf8-95cf-48e7-914d-7d05d6849ad1">NVKSAZW6XWFA-563218850-47252</_dlc_DocId>
    <_dlc_DocIdUrl xmlns="25673cf8-95cf-48e7-914d-7d05d6849ad1">
      <Url>https://mylonestar.sharepoint.com/sites/OTS_OTS_Communications/_layouts/15/DocIdRedir.aspx?ID=NVKSAZW6XWFA-563218850-47252</Url>
      <Description>NVKSAZW6XWFA-563218850-47252</Description>
    </_dlc_DocIdUrl>
    <TaxCatchAll xmlns="25673cf8-95cf-48e7-914d-7d05d6849ad1" xsi:nil="true"/>
    <lcf76f155ced4ddcb4097134ff3c332f xmlns="984273a4-b298-4982-a69d-b4fb7b9e3952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5FF7903B0744A8C5D4F4E7D8E16A4" ma:contentTypeVersion="15" ma:contentTypeDescription="Create a new document." ma:contentTypeScope="" ma:versionID="7ffd0d2664d52ed1e51d6cf7e493f51c">
  <xsd:schema xmlns:xsd="http://www.w3.org/2001/XMLSchema" xmlns:xs="http://www.w3.org/2001/XMLSchema" xmlns:p="http://schemas.microsoft.com/office/2006/metadata/properties" xmlns:ns2="25673cf8-95cf-48e7-914d-7d05d6849ad1" xmlns:ns3="984273a4-b298-4982-a69d-b4fb7b9e3952" targetNamespace="http://schemas.microsoft.com/office/2006/metadata/properties" ma:root="true" ma:fieldsID="bbe11868158ae8b2a68e61f8607bc1b9" ns2:_="" ns3:_="">
    <xsd:import namespace="25673cf8-95cf-48e7-914d-7d05d6849ad1"/>
    <xsd:import namespace="984273a4-b298-4982-a69d-b4fb7b9e39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73cf8-95cf-48e7-914d-7d05d6849a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89705b9-366a-4d87-b3d1-eb5d39415a30}" ma:internalName="TaxCatchAll" ma:showField="CatchAllData" ma:web="25673cf8-95cf-48e7-914d-7d05d6849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273a4-b298-4982-a69d-b4fb7b9e39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eeab8fc-e8a7-41ca-9871-ec939eddb8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DFE78-4363-4E44-BDE6-7C6C2AC4DAF4}">
  <ds:schemaRefs>
    <ds:schemaRef ds:uri="http://schemas.microsoft.com/office/2006/metadata/properties"/>
    <ds:schemaRef ds:uri="http://schemas.microsoft.com/office/infopath/2007/PartnerControls"/>
    <ds:schemaRef ds:uri="25673cf8-95cf-48e7-914d-7d05d6849ad1"/>
    <ds:schemaRef ds:uri="984273a4-b298-4982-a69d-b4fb7b9e3952"/>
  </ds:schemaRefs>
</ds:datastoreItem>
</file>

<file path=customXml/itemProps2.xml><?xml version="1.0" encoding="utf-8"?>
<ds:datastoreItem xmlns:ds="http://schemas.openxmlformats.org/officeDocument/2006/customXml" ds:itemID="{04CCC6A8-B7EE-4748-8F64-1D9D0E784D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CA09BAC-4FFF-4C9F-BC26-0D3292003A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DC437EB-AD28-43B0-BFAA-750A3FD9E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73cf8-95cf-48e7-914d-7d05d6849ad1"/>
    <ds:schemaRef ds:uri="984273a4-b298-4982-a69d-b4fb7b9e39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5855</TotalTime>
  <Words>142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Futura Std Book</vt:lpstr>
      <vt:lpstr>LONE STAR COLLEGE 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Washington, Marquita</dc:creator>
  <cp:lastModifiedBy>Mendez, Jennifer</cp:lastModifiedBy>
  <cp:revision>6</cp:revision>
  <dcterms:created xsi:type="dcterms:W3CDTF">2024-02-19T16:11:01Z</dcterms:created>
  <dcterms:modified xsi:type="dcterms:W3CDTF">2024-08-13T22:05:47Z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505e1716-4125-4201-9754-ca2fb16a6812</vt:lpwstr>
  </property>
  <property fmtid="{D5CDD505-2E9C-101B-9397-08002B2CF9AE}" pid="3" name="ContentTypeId">
    <vt:lpwstr>0x0101000BC5FF7903B0744A8C5D4F4E7D8E16A4</vt:lpwstr>
  </property>
  <property fmtid="{D5CDD505-2E9C-101B-9397-08002B2CF9AE}" pid="4" name="MediaServiceImageTags">
    <vt:lpwstr/>
  </property>
</Properties>
</file>