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27.jp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08534" y="6099472"/>
            <a:ext cx="7352030" cy="3724275"/>
            <a:chOff x="208534" y="6099472"/>
            <a:chExt cx="7352030" cy="3724275"/>
          </a:xfrm>
        </p:grpSpPr>
        <p:sp>
          <p:nvSpPr>
            <p:cNvPr id="3" name="object 3" descr=""/>
            <p:cNvSpPr/>
            <p:nvPr/>
          </p:nvSpPr>
          <p:spPr>
            <a:xfrm>
              <a:off x="224612" y="8380006"/>
              <a:ext cx="7336155" cy="1435100"/>
            </a:xfrm>
            <a:custGeom>
              <a:avLst/>
              <a:gdLst/>
              <a:ahLst/>
              <a:cxnLst/>
              <a:rect l="l" t="t" r="r" b="b"/>
              <a:pathLst>
                <a:path w="7336155" h="1435100">
                  <a:moveTo>
                    <a:pt x="7335697" y="0"/>
                  </a:moveTo>
                  <a:lnTo>
                    <a:pt x="0" y="0"/>
                  </a:lnTo>
                  <a:lnTo>
                    <a:pt x="0" y="1434655"/>
                  </a:lnTo>
                  <a:lnTo>
                    <a:pt x="7335697" y="1434655"/>
                  </a:lnTo>
                  <a:lnTo>
                    <a:pt x="7335697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37454" y="8167243"/>
              <a:ext cx="1718716" cy="1655965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534" y="7510212"/>
              <a:ext cx="2290208" cy="732108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639822" y="6099472"/>
              <a:ext cx="0" cy="2150110"/>
            </a:xfrm>
            <a:custGeom>
              <a:avLst/>
              <a:gdLst/>
              <a:ahLst/>
              <a:cxnLst/>
              <a:rect l="l" t="t" r="r" b="b"/>
              <a:pathLst>
                <a:path w="0" h="2150109">
                  <a:moveTo>
                    <a:pt x="0" y="0"/>
                  </a:moveTo>
                  <a:lnTo>
                    <a:pt x="0" y="2149894"/>
                  </a:lnTo>
                </a:path>
              </a:pathLst>
            </a:custGeom>
            <a:ln w="11734">
              <a:solidFill>
                <a:srgbClr val="C7EAF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171947" y="6099472"/>
              <a:ext cx="0" cy="2150110"/>
            </a:xfrm>
            <a:custGeom>
              <a:avLst/>
              <a:gdLst/>
              <a:ahLst/>
              <a:cxnLst/>
              <a:rect l="l" t="t" r="r" b="b"/>
              <a:pathLst>
                <a:path w="0" h="2150109">
                  <a:moveTo>
                    <a:pt x="0" y="0"/>
                  </a:moveTo>
                  <a:lnTo>
                    <a:pt x="0" y="2149894"/>
                  </a:lnTo>
                </a:path>
              </a:pathLst>
            </a:custGeom>
            <a:ln w="17195">
              <a:solidFill>
                <a:srgbClr val="C7EAF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05649" y="8699741"/>
              <a:ext cx="4491355" cy="567055"/>
            </a:xfrm>
            <a:custGeom>
              <a:avLst/>
              <a:gdLst/>
              <a:ahLst/>
              <a:cxnLst/>
              <a:rect l="l" t="t" r="r" b="b"/>
              <a:pathLst>
                <a:path w="4491355" h="567054">
                  <a:moveTo>
                    <a:pt x="195567" y="266700"/>
                  </a:moveTo>
                  <a:lnTo>
                    <a:pt x="88938" y="266700"/>
                  </a:lnTo>
                  <a:lnTo>
                    <a:pt x="88938" y="0"/>
                  </a:lnTo>
                  <a:lnTo>
                    <a:pt x="0" y="0"/>
                  </a:lnTo>
                  <a:lnTo>
                    <a:pt x="0" y="266700"/>
                  </a:lnTo>
                  <a:lnTo>
                    <a:pt x="0" y="341630"/>
                  </a:lnTo>
                  <a:lnTo>
                    <a:pt x="195567" y="341630"/>
                  </a:lnTo>
                  <a:lnTo>
                    <a:pt x="195567" y="266700"/>
                  </a:lnTo>
                  <a:close/>
                </a:path>
                <a:path w="4491355" h="567054">
                  <a:moveTo>
                    <a:pt x="485952" y="225869"/>
                  </a:moveTo>
                  <a:lnTo>
                    <a:pt x="478561" y="182435"/>
                  </a:lnTo>
                  <a:lnTo>
                    <a:pt x="473138" y="173228"/>
                  </a:lnTo>
                  <a:lnTo>
                    <a:pt x="458165" y="147789"/>
                  </a:lnTo>
                  <a:lnTo>
                    <a:pt x="427443" y="122428"/>
                  </a:lnTo>
                  <a:lnTo>
                    <a:pt x="398830" y="110807"/>
                  </a:lnTo>
                  <a:lnTo>
                    <a:pt x="398830" y="225869"/>
                  </a:lnTo>
                  <a:lnTo>
                    <a:pt x="395262" y="246456"/>
                  </a:lnTo>
                  <a:lnTo>
                    <a:pt x="384886" y="263017"/>
                  </a:lnTo>
                  <a:lnTo>
                    <a:pt x="368211" y="274040"/>
                  </a:lnTo>
                  <a:lnTo>
                    <a:pt x="345744" y="278053"/>
                  </a:lnTo>
                  <a:lnTo>
                    <a:pt x="323278" y="274040"/>
                  </a:lnTo>
                  <a:lnTo>
                    <a:pt x="306603" y="263017"/>
                  </a:lnTo>
                  <a:lnTo>
                    <a:pt x="296214" y="246456"/>
                  </a:lnTo>
                  <a:lnTo>
                    <a:pt x="292646" y="225869"/>
                  </a:lnTo>
                  <a:lnTo>
                    <a:pt x="296214" y="205587"/>
                  </a:lnTo>
                  <a:lnTo>
                    <a:pt x="306603" y="188823"/>
                  </a:lnTo>
                  <a:lnTo>
                    <a:pt x="323278" y="177431"/>
                  </a:lnTo>
                  <a:lnTo>
                    <a:pt x="345744" y="173228"/>
                  </a:lnTo>
                  <a:lnTo>
                    <a:pt x="368211" y="177431"/>
                  </a:lnTo>
                  <a:lnTo>
                    <a:pt x="384886" y="188823"/>
                  </a:lnTo>
                  <a:lnTo>
                    <a:pt x="395262" y="205587"/>
                  </a:lnTo>
                  <a:lnTo>
                    <a:pt x="398830" y="225869"/>
                  </a:lnTo>
                  <a:lnTo>
                    <a:pt x="398830" y="110807"/>
                  </a:lnTo>
                  <a:lnTo>
                    <a:pt x="389077" y="106845"/>
                  </a:lnTo>
                  <a:lnTo>
                    <a:pt x="345744" y="101536"/>
                  </a:lnTo>
                  <a:lnTo>
                    <a:pt x="302412" y="106845"/>
                  </a:lnTo>
                  <a:lnTo>
                    <a:pt x="264045" y="122428"/>
                  </a:lnTo>
                  <a:lnTo>
                    <a:pt x="233311" y="147789"/>
                  </a:lnTo>
                  <a:lnTo>
                    <a:pt x="212915" y="182435"/>
                  </a:lnTo>
                  <a:lnTo>
                    <a:pt x="205524" y="225869"/>
                  </a:lnTo>
                  <a:lnTo>
                    <a:pt x="212928" y="269074"/>
                  </a:lnTo>
                  <a:lnTo>
                    <a:pt x="212966" y="269240"/>
                  </a:lnTo>
                  <a:lnTo>
                    <a:pt x="233337" y="303580"/>
                  </a:lnTo>
                  <a:lnTo>
                    <a:pt x="233451" y="303784"/>
                  </a:lnTo>
                  <a:lnTo>
                    <a:pt x="264236" y="329006"/>
                  </a:lnTo>
                  <a:lnTo>
                    <a:pt x="302590" y="344487"/>
                  </a:lnTo>
                  <a:lnTo>
                    <a:pt x="345744" y="349745"/>
                  </a:lnTo>
                  <a:lnTo>
                    <a:pt x="388721" y="344487"/>
                  </a:lnTo>
                  <a:lnTo>
                    <a:pt x="388962" y="344487"/>
                  </a:lnTo>
                  <a:lnTo>
                    <a:pt x="427443" y="328879"/>
                  </a:lnTo>
                  <a:lnTo>
                    <a:pt x="458165" y="303580"/>
                  </a:lnTo>
                  <a:lnTo>
                    <a:pt x="473252" y="278053"/>
                  </a:lnTo>
                  <a:lnTo>
                    <a:pt x="478459" y="269240"/>
                  </a:lnTo>
                  <a:lnTo>
                    <a:pt x="478561" y="269074"/>
                  </a:lnTo>
                  <a:lnTo>
                    <a:pt x="485952" y="225869"/>
                  </a:lnTo>
                  <a:close/>
                </a:path>
                <a:path w="4491355" h="567054">
                  <a:moveTo>
                    <a:pt x="577329" y="508063"/>
                  </a:moveTo>
                  <a:lnTo>
                    <a:pt x="271475" y="508063"/>
                  </a:lnTo>
                  <a:lnTo>
                    <a:pt x="271475" y="566839"/>
                  </a:lnTo>
                  <a:lnTo>
                    <a:pt x="577329" y="566839"/>
                  </a:lnTo>
                  <a:lnTo>
                    <a:pt x="577329" y="508063"/>
                  </a:lnTo>
                  <a:close/>
                </a:path>
                <a:path w="4491355" h="567054">
                  <a:moveTo>
                    <a:pt x="4490898" y="508063"/>
                  </a:moveTo>
                  <a:lnTo>
                    <a:pt x="4185056" y="508063"/>
                  </a:lnTo>
                  <a:lnTo>
                    <a:pt x="4185056" y="566839"/>
                  </a:lnTo>
                  <a:lnTo>
                    <a:pt x="4490898" y="566839"/>
                  </a:lnTo>
                  <a:lnTo>
                    <a:pt x="4490898" y="508063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8788" y="8801274"/>
              <a:ext cx="245490" cy="240487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711452" y="8690546"/>
              <a:ext cx="991869" cy="360680"/>
            </a:xfrm>
            <a:custGeom>
              <a:avLst/>
              <a:gdLst/>
              <a:ahLst/>
              <a:cxnLst/>
              <a:rect l="l" t="t" r="r" b="b"/>
              <a:pathLst>
                <a:path w="991869" h="360679">
                  <a:moveTo>
                    <a:pt x="256387" y="240055"/>
                  </a:moveTo>
                  <a:lnTo>
                    <a:pt x="250164" y="201028"/>
                  </a:lnTo>
                  <a:lnTo>
                    <a:pt x="247827" y="186347"/>
                  </a:lnTo>
                  <a:lnTo>
                    <a:pt x="234327" y="164274"/>
                  </a:lnTo>
                  <a:lnTo>
                    <a:pt x="222923" y="145618"/>
                  </a:lnTo>
                  <a:lnTo>
                    <a:pt x="182880" y="119773"/>
                  </a:lnTo>
                  <a:lnTo>
                    <a:pt x="179692" y="119240"/>
                  </a:lnTo>
                  <a:lnTo>
                    <a:pt x="179692" y="201028"/>
                  </a:lnTo>
                  <a:lnTo>
                    <a:pt x="83947" y="201028"/>
                  </a:lnTo>
                  <a:lnTo>
                    <a:pt x="90335" y="185140"/>
                  </a:lnTo>
                  <a:lnTo>
                    <a:pt x="101307" y="173634"/>
                  </a:lnTo>
                  <a:lnTo>
                    <a:pt x="115862" y="166636"/>
                  </a:lnTo>
                  <a:lnTo>
                    <a:pt x="132956" y="164274"/>
                  </a:lnTo>
                  <a:lnTo>
                    <a:pt x="149072" y="166890"/>
                  </a:lnTo>
                  <a:lnTo>
                    <a:pt x="163131" y="174320"/>
                  </a:lnTo>
                  <a:lnTo>
                    <a:pt x="173799" y="185902"/>
                  </a:lnTo>
                  <a:lnTo>
                    <a:pt x="179692" y="201028"/>
                  </a:lnTo>
                  <a:lnTo>
                    <a:pt x="179692" y="119240"/>
                  </a:lnTo>
                  <a:lnTo>
                    <a:pt x="128879" y="110731"/>
                  </a:lnTo>
                  <a:lnTo>
                    <a:pt x="76771" y="119240"/>
                  </a:lnTo>
                  <a:lnTo>
                    <a:pt x="36017" y="143802"/>
                  </a:lnTo>
                  <a:lnTo>
                    <a:pt x="9486" y="182892"/>
                  </a:lnTo>
                  <a:lnTo>
                    <a:pt x="0" y="235064"/>
                  </a:lnTo>
                  <a:lnTo>
                    <a:pt x="6616" y="278790"/>
                  </a:lnTo>
                  <a:lnTo>
                    <a:pt x="25222" y="313359"/>
                  </a:lnTo>
                  <a:lnTo>
                    <a:pt x="54013" y="338467"/>
                  </a:lnTo>
                  <a:lnTo>
                    <a:pt x="91135" y="353758"/>
                  </a:lnTo>
                  <a:lnTo>
                    <a:pt x="134772" y="358940"/>
                  </a:lnTo>
                  <a:lnTo>
                    <a:pt x="154698" y="357733"/>
                  </a:lnTo>
                  <a:lnTo>
                    <a:pt x="192328" y="348030"/>
                  </a:lnTo>
                  <a:lnTo>
                    <a:pt x="236816" y="314528"/>
                  </a:lnTo>
                  <a:lnTo>
                    <a:pt x="245287" y="300405"/>
                  </a:lnTo>
                  <a:lnTo>
                    <a:pt x="246646" y="298145"/>
                  </a:lnTo>
                  <a:lnTo>
                    <a:pt x="253212" y="279082"/>
                  </a:lnTo>
                  <a:lnTo>
                    <a:pt x="173799" y="279082"/>
                  </a:lnTo>
                  <a:lnTo>
                    <a:pt x="166293" y="288912"/>
                  </a:lnTo>
                  <a:lnTo>
                    <a:pt x="157289" y="295529"/>
                  </a:lnTo>
                  <a:lnTo>
                    <a:pt x="146672" y="299237"/>
                  </a:lnTo>
                  <a:lnTo>
                    <a:pt x="134315" y="300405"/>
                  </a:lnTo>
                  <a:lnTo>
                    <a:pt x="111874" y="297040"/>
                  </a:lnTo>
                  <a:lnTo>
                    <a:pt x="95694" y="287134"/>
                  </a:lnTo>
                  <a:lnTo>
                    <a:pt x="85890" y="270929"/>
                  </a:lnTo>
                  <a:lnTo>
                    <a:pt x="82588" y="248678"/>
                  </a:lnTo>
                  <a:lnTo>
                    <a:pt x="256387" y="248678"/>
                  </a:lnTo>
                  <a:lnTo>
                    <a:pt x="256387" y="240055"/>
                  </a:lnTo>
                  <a:close/>
                </a:path>
                <a:path w="991869" h="360679">
                  <a:moveTo>
                    <a:pt x="533146" y="235966"/>
                  </a:moveTo>
                  <a:lnTo>
                    <a:pt x="508812" y="173748"/>
                  </a:lnTo>
                  <a:lnTo>
                    <a:pt x="448741" y="142494"/>
                  </a:lnTo>
                  <a:lnTo>
                    <a:pt x="426059" y="135686"/>
                  </a:lnTo>
                  <a:lnTo>
                    <a:pt x="413385" y="131292"/>
                  </a:lnTo>
                  <a:lnTo>
                    <a:pt x="400532" y="124968"/>
                  </a:lnTo>
                  <a:lnTo>
                    <a:pt x="390575" y="115849"/>
                  </a:lnTo>
                  <a:lnTo>
                    <a:pt x="386575" y="103009"/>
                  </a:lnTo>
                  <a:lnTo>
                    <a:pt x="390232" y="90512"/>
                  </a:lnTo>
                  <a:lnTo>
                    <a:pt x="399516" y="81584"/>
                  </a:lnTo>
                  <a:lnTo>
                    <a:pt x="411861" y="76225"/>
                  </a:lnTo>
                  <a:lnTo>
                    <a:pt x="424700" y="74434"/>
                  </a:lnTo>
                  <a:lnTo>
                    <a:pt x="440817" y="76073"/>
                  </a:lnTo>
                  <a:lnTo>
                    <a:pt x="456234" y="80670"/>
                  </a:lnTo>
                  <a:lnTo>
                    <a:pt x="470649" y="87833"/>
                  </a:lnTo>
                  <a:lnTo>
                    <a:pt x="483692" y="97116"/>
                  </a:lnTo>
                  <a:lnTo>
                    <a:pt x="519087" y="28143"/>
                  </a:lnTo>
                  <a:lnTo>
                    <a:pt x="494385" y="16484"/>
                  </a:lnTo>
                  <a:lnTo>
                    <a:pt x="467080" y="7607"/>
                  </a:lnTo>
                  <a:lnTo>
                    <a:pt x="439000" y="1981"/>
                  </a:lnTo>
                  <a:lnTo>
                    <a:pt x="412000" y="0"/>
                  </a:lnTo>
                  <a:lnTo>
                    <a:pt x="364655" y="8178"/>
                  </a:lnTo>
                  <a:lnTo>
                    <a:pt x="327317" y="31381"/>
                  </a:lnTo>
                  <a:lnTo>
                    <a:pt x="302818" y="67589"/>
                  </a:lnTo>
                  <a:lnTo>
                    <a:pt x="294017" y="114808"/>
                  </a:lnTo>
                  <a:lnTo>
                    <a:pt x="300634" y="155638"/>
                  </a:lnTo>
                  <a:lnTo>
                    <a:pt x="319366" y="182029"/>
                  </a:lnTo>
                  <a:lnTo>
                    <a:pt x="348576" y="198983"/>
                  </a:lnTo>
                  <a:lnTo>
                    <a:pt x="386575" y="211455"/>
                  </a:lnTo>
                  <a:lnTo>
                    <a:pt x="403059" y="216344"/>
                  </a:lnTo>
                  <a:lnTo>
                    <a:pt x="420738" y="223659"/>
                  </a:lnTo>
                  <a:lnTo>
                    <a:pt x="434835" y="234619"/>
                  </a:lnTo>
                  <a:lnTo>
                    <a:pt x="440588" y="250482"/>
                  </a:lnTo>
                  <a:lnTo>
                    <a:pt x="436791" y="266026"/>
                  </a:lnTo>
                  <a:lnTo>
                    <a:pt x="426859" y="276745"/>
                  </a:lnTo>
                  <a:lnTo>
                    <a:pt x="413016" y="282956"/>
                  </a:lnTo>
                  <a:lnTo>
                    <a:pt x="397471" y="284962"/>
                  </a:lnTo>
                  <a:lnTo>
                    <a:pt x="375437" y="282181"/>
                  </a:lnTo>
                  <a:lnTo>
                    <a:pt x="354939" y="274586"/>
                  </a:lnTo>
                  <a:lnTo>
                    <a:pt x="335965" y="263334"/>
                  </a:lnTo>
                  <a:lnTo>
                    <a:pt x="318516" y="249567"/>
                  </a:lnTo>
                  <a:lnTo>
                    <a:pt x="280403" y="321271"/>
                  </a:lnTo>
                  <a:lnTo>
                    <a:pt x="307873" y="337705"/>
                  </a:lnTo>
                  <a:lnTo>
                    <a:pt x="337464" y="349973"/>
                  </a:lnTo>
                  <a:lnTo>
                    <a:pt x="368592" y="357644"/>
                  </a:lnTo>
                  <a:lnTo>
                    <a:pt x="400646" y="360286"/>
                  </a:lnTo>
                  <a:lnTo>
                    <a:pt x="426605" y="358444"/>
                  </a:lnTo>
                  <a:lnTo>
                    <a:pt x="476148" y="342684"/>
                  </a:lnTo>
                  <a:lnTo>
                    <a:pt x="514781" y="308711"/>
                  </a:lnTo>
                  <a:lnTo>
                    <a:pt x="531444" y="261467"/>
                  </a:lnTo>
                  <a:lnTo>
                    <a:pt x="533146" y="235966"/>
                  </a:lnTo>
                  <a:close/>
                </a:path>
                <a:path w="991869" h="360679">
                  <a:moveTo>
                    <a:pt x="710565" y="118808"/>
                  </a:moveTo>
                  <a:lnTo>
                    <a:pt x="663816" y="118808"/>
                  </a:lnTo>
                  <a:lnTo>
                    <a:pt x="663816" y="48958"/>
                  </a:lnTo>
                  <a:lnTo>
                    <a:pt x="581228" y="48958"/>
                  </a:lnTo>
                  <a:lnTo>
                    <a:pt x="581228" y="118808"/>
                  </a:lnTo>
                  <a:lnTo>
                    <a:pt x="554469" y="118808"/>
                  </a:lnTo>
                  <a:lnTo>
                    <a:pt x="554469" y="186118"/>
                  </a:lnTo>
                  <a:lnTo>
                    <a:pt x="581228" y="186118"/>
                  </a:lnTo>
                  <a:lnTo>
                    <a:pt x="581228" y="351218"/>
                  </a:lnTo>
                  <a:lnTo>
                    <a:pt x="663816" y="351218"/>
                  </a:lnTo>
                  <a:lnTo>
                    <a:pt x="663816" y="186118"/>
                  </a:lnTo>
                  <a:lnTo>
                    <a:pt x="710565" y="186118"/>
                  </a:lnTo>
                  <a:lnTo>
                    <a:pt x="710565" y="118808"/>
                  </a:lnTo>
                  <a:close/>
                </a:path>
                <a:path w="991869" h="360679">
                  <a:moveTo>
                    <a:pt x="991412" y="118452"/>
                  </a:moveTo>
                  <a:lnTo>
                    <a:pt x="911555" y="118452"/>
                  </a:lnTo>
                  <a:lnTo>
                    <a:pt x="911555" y="235064"/>
                  </a:lnTo>
                  <a:lnTo>
                    <a:pt x="907986" y="255651"/>
                  </a:lnTo>
                  <a:lnTo>
                    <a:pt x="897597" y="272211"/>
                  </a:lnTo>
                  <a:lnTo>
                    <a:pt x="880922" y="283235"/>
                  </a:lnTo>
                  <a:lnTo>
                    <a:pt x="858456" y="287248"/>
                  </a:lnTo>
                  <a:lnTo>
                    <a:pt x="835990" y="283235"/>
                  </a:lnTo>
                  <a:lnTo>
                    <a:pt x="819315" y="272211"/>
                  </a:lnTo>
                  <a:lnTo>
                    <a:pt x="808939" y="255651"/>
                  </a:lnTo>
                  <a:lnTo>
                    <a:pt x="805370" y="235064"/>
                  </a:lnTo>
                  <a:lnTo>
                    <a:pt x="808939" y="214782"/>
                  </a:lnTo>
                  <a:lnTo>
                    <a:pt x="819315" y="198018"/>
                  </a:lnTo>
                  <a:lnTo>
                    <a:pt x="835990" y="186626"/>
                  </a:lnTo>
                  <a:lnTo>
                    <a:pt x="858456" y="182422"/>
                  </a:lnTo>
                  <a:lnTo>
                    <a:pt x="880922" y="186626"/>
                  </a:lnTo>
                  <a:lnTo>
                    <a:pt x="897597" y="198018"/>
                  </a:lnTo>
                  <a:lnTo>
                    <a:pt x="907986" y="214782"/>
                  </a:lnTo>
                  <a:lnTo>
                    <a:pt x="911479" y="234619"/>
                  </a:lnTo>
                  <a:lnTo>
                    <a:pt x="911555" y="235064"/>
                  </a:lnTo>
                  <a:lnTo>
                    <a:pt x="911555" y="118452"/>
                  </a:lnTo>
                  <a:lnTo>
                    <a:pt x="908824" y="118452"/>
                  </a:lnTo>
                  <a:lnTo>
                    <a:pt x="908824" y="141135"/>
                  </a:lnTo>
                  <a:lnTo>
                    <a:pt x="894041" y="127774"/>
                  </a:lnTo>
                  <a:lnTo>
                    <a:pt x="876325" y="118275"/>
                  </a:lnTo>
                  <a:lnTo>
                    <a:pt x="856818" y="112610"/>
                  </a:lnTo>
                  <a:lnTo>
                    <a:pt x="836676" y="110731"/>
                  </a:lnTo>
                  <a:lnTo>
                    <a:pt x="789355" y="120700"/>
                  </a:lnTo>
                  <a:lnTo>
                    <a:pt x="752513" y="147650"/>
                  </a:lnTo>
                  <a:lnTo>
                    <a:pt x="728586" y="187109"/>
                  </a:lnTo>
                  <a:lnTo>
                    <a:pt x="720064" y="234619"/>
                  </a:lnTo>
                  <a:lnTo>
                    <a:pt x="728726" y="282181"/>
                  </a:lnTo>
                  <a:lnTo>
                    <a:pt x="752957" y="321792"/>
                  </a:lnTo>
                  <a:lnTo>
                    <a:pt x="790130" y="348894"/>
                  </a:lnTo>
                  <a:lnTo>
                    <a:pt x="837590" y="358940"/>
                  </a:lnTo>
                  <a:lnTo>
                    <a:pt x="858024" y="356946"/>
                  </a:lnTo>
                  <a:lnTo>
                    <a:pt x="877519" y="350824"/>
                  </a:lnTo>
                  <a:lnTo>
                    <a:pt x="894626" y="340372"/>
                  </a:lnTo>
                  <a:lnTo>
                    <a:pt x="907910" y="325361"/>
                  </a:lnTo>
                  <a:lnTo>
                    <a:pt x="908824" y="325361"/>
                  </a:lnTo>
                  <a:lnTo>
                    <a:pt x="908824" y="351231"/>
                  </a:lnTo>
                  <a:lnTo>
                    <a:pt x="991412" y="351231"/>
                  </a:lnTo>
                  <a:lnTo>
                    <a:pt x="991412" y="325361"/>
                  </a:lnTo>
                  <a:lnTo>
                    <a:pt x="991412" y="287248"/>
                  </a:lnTo>
                  <a:lnTo>
                    <a:pt x="991412" y="182422"/>
                  </a:lnTo>
                  <a:lnTo>
                    <a:pt x="991412" y="141135"/>
                  </a:lnTo>
                  <a:lnTo>
                    <a:pt x="991412" y="118452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57741" y="8805813"/>
              <a:ext cx="267709" cy="245021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3059912" y="8665159"/>
              <a:ext cx="551815" cy="384810"/>
            </a:xfrm>
            <a:custGeom>
              <a:avLst/>
              <a:gdLst/>
              <a:ahLst/>
              <a:cxnLst/>
              <a:rect l="l" t="t" r="r" b="b"/>
              <a:pathLst>
                <a:path w="551814" h="384809">
                  <a:moveTo>
                    <a:pt x="256387" y="265442"/>
                  </a:moveTo>
                  <a:lnTo>
                    <a:pt x="250151" y="226415"/>
                  </a:lnTo>
                  <a:lnTo>
                    <a:pt x="247815" y="211734"/>
                  </a:lnTo>
                  <a:lnTo>
                    <a:pt x="234315" y="189661"/>
                  </a:lnTo>
                  <a:lnTo>
                    <a:pt x="222910" y="171005"/>
                  </a:lnTo>
                  <a:lnTo>
                    <a:pt x="182867" y="145161"/>
                  </a:lnTo>
                  <a:lnTo>
                    <a:pt x="179692" y="144640"/>
                  </a:lnTo>
                  <a:lnTo>
                    <a:pt x="179692" y="226415"/>
                  </a:lnTo>
                  <a:lnTo>
                    <a:pt x="83947" y="226415"/>
                  </a:lnTo>
                  <a:lnTo>
                    <a:pt x="90322" y="210527"/>
                  </a:lnTo>
                  <a:lnTo>
                    <a:pt x="101307" y="199021"/>
                  </a:lnTo>
                  <a:lnTo>
                    <a:pt x="115849" y="192024"/>
                  </a:lnTo>
                  <a:lnTo>
                    <a:pt x="132956" y="189661"/>
                  </a:lnTo>
                  <a:lnTo>
                    <a:pt x="149059" y="192278"/>
                  </a:lnTo>
                  <a:lnTo>
                    <a:pt x="163131" y="199707"/>
                  </a:lnTo>
                  <a:lnTo>
                    <a:pt x="173786" y="211289"/>
                  </a:lnTo>
                  <a:lnTo>
                    <a:pt x="179692" y="226415"/>
                  </a:lnTo>
                  <a:lnTo>
                    <a:pt x="179692" y="144640"/>
                  </a:lnTo>
                  <a:lnTo>
                    <a:pt x="128879" y="136118"/>
                  </a:lnTo>
                  <a:lnTo>
                    <a:pt x="76771" y="144627"/>
                  </a:lnTo>
                  <a:lnTo>
                    <a:pt x="36017" y="169189"/>
                  </a:lnTo>
                  <a:lnTo>
                    <a:pt x="9474" y="208280"/>
                  </a:lnTo>
                  <a:lnTo>
                    <a:pt x="0" y="260451"/>
                  </a:lnTo>
                  <a:lnTo>
                    <a:pt x="6604" y="304177"/>
                  </a:lnTo>
                  <a:lnTo>
                    <a:pt x="25222" y="338747"/>
                  </a:lnTo>
                  <a:lnTo>
                    <a:pt x="54000" y="363855"/>
                  </a:lnTo>
                  <a:lnTo>
                    <a:pt x="91122" y="379145"/>
                  </a:lnTo>
                  <a:lnTo>
                    <a:pt x="134772" y="384327"/>
                  </a:lnTo>
                  <a:lnTo>
                    <a:pt x="154686" y="383120"/>
                  </a:lnTo>
                  <a:lnTo>
                    <a:pt x="192328" y="373418"/>
                  </a:lnTo>
                  <a:lnTo>
                    <a:pt x="236804" y="339915"/>
                  </a:lnTo>
                  <a:lnTo>
                    <a:pt x="245287" y="325793"/>
                  </a:lnTo>
                  <a:lnTo>
                    <a:pt x="246646" y="323532"/>
                  </a:lnTo>
                  <a:lnTo>
                    <a:pt x="253212" y="304469"/>
                  </a:lnTo>
                  <a:lnTo>
                    <a:pt x="173799" y="304469"/>
                  </a:lnTo>
                  <a:lnTo>
                    <a:pt x="166281" y="314299"/>
                  </a:lnTo>
                  <a:lnTo>
                    <a:pt x="157289" y="320916"/>
                  </a:lnTo>
                  <a:lnTo>
                    <a:pt x="146672" y="324624"/>
                  </a:lnTo>
                  <a:lnTo>
                    <a:pt x="134315" y="325793"/>
                  </a:lnTo>
                  <a:lnTo>
                    <a:pt x="111874" y="322427"/>
                  </a:lnTo>
                  <a:lnTo>
                    <a:pt x="95681" y="312521"/>
                  </a:lnTo>
                  <a:lnTo>
                    <a:pt x="85877" y="296316"/>
                  </a:lnTo>
                  <a:lnTo>
                    <a:pt x="82588" y="274066"/>
                  </a:lnTo>
                  <a:lnTo>
                    <a:pt x="256387" y="274066"/>
                  </a:lnTo>
                  <a:lnTo>
                    <a:pt x="256387" y="265442"/>
                  </a:lnTo>
                  <a:close/>
                </a:path>
                <a:path w="551814" h="384809">
                  <a:moveTo>
                    <a:pt x="551751" y="0"/>
                  </a:moveTo>
                  <a:lnTo>
                    <a:pt x="471893" y="0"/>
                  </a:lnTo>
                  <a:lnTo>
                    <a:pt x="471893" y="260451"/>
                  </a:lnTo>
                  <a:lnTo>
                    <a:pt x="468312" y="281038"/>
                  </a:lnTo>
                  <a:lnTo>
                    <a:pt x="457936" y="297599"/>
                  </a:lnTo>
                  <a:lnTo>
                    <a:pt x="441261" y="308622"/>
                  </a:lnTo>
                  <a:lnTo>
                    <a:pt x="418795" y="312635"/>
                  </a:lnTo>
                  <a:lnTo>
                    <a:pt x="396328" y="308622"/>
                  </a:lnTo>
                  <a:lnTo>
                    <a:pt x="379653" y="297599"/>
                  </a:lnTo>
                  <a:lnTo>
                    <a:pt x="369277" y="281038"/>
                  </a:lnTo>
                  <a:lnTo>
                    <a:pt x="365709" y="260451"/>
                  </a:lnTo>
                  <a:lnTo>
                    <a:pt x="369277" y="240169"/>
                  </a:lnTo>
                  <a:lnTo>
                    <a:pt x="379653" y="223405"/>
                  </a:lnTo>
                  <a:lnTo>
                    <a:pt x="396328" y="212013"/>
                  </a:lnTo>
                  <a:lnTo>
                    <a:pt x="418795" y="207810"/>
                  </a:lnTo>
                  <a:lnTo>
                    <a:pt x="441261" y="212013"/>
                  </a:lnTo>
                  <a:lnTo>
                    <a:pt x="457936" y="223405"/>
                  </a:lnTo>
                  <a:lnTo>
                    <a:pt x="468312" y="240169"/>
                  </a:lnTo>
                  <a:lnTo>
                    <a:pt x="471817" y="260007"/>
                  </a:lnTo>
                  <a:lnTo>
                    <a:pt x="471893" y="260451"/>
                  </a:lnTo>
                  <a:lnTo>
                    <a:pt x="471893" y="0"/>
                  </a:lnTo>
                  <a:lnTo>
                    <a:pt x="469163" y="0"/>
                  </a:lnTo>
                  <a:lnTo>
                    <a:pt x="469163" y="166522"/>
                  </a:lnTo>
                  <a:lnTo>
                    <a:pt x="454380" y="153162"/>
                  </a:lnTo>
                  <a:lnTo>
                    <a:pt x="436664" y="143662"/>
                  </a:lnTo>
                  <a:lnTo>
                    <a:pt x="417156" y="137998"/>
                  </a:lnTo>
                  <a:lnTo>
                    <a:pt x="397014" y="136118"/>
                  </a:lnTo>
                  <a:lnTo>
                    <a:pt x="349694" y="146088"/>
                  </a:lnTo>
                  <a:lnTo>
                    <a:pt x="312839" y="173037"/>
                  </a:lnTo>
                  <a:lnTo>
                    <a:pt x="288925" y="212496"/>
                  </a:lnTo>
                  <a:lnTo>
                    <a:pt x="280403" y="260007"/>
                  </a:lnTo>
                  <a:lnTo>
                    <a:pt x="289064" y="307568"/>
                  </a:lnTo>
                  <a:lnTo>
                    <a:pt x="313296" y="347179"/>
                  </a:lnTo>
                  <a:lnTo>
                    <a:pt x="350469" y="374281"/>
                  </a:lnTo>
                  <a:lnTo>
                    <a:pt x="397929" y="384327"/>
                  </a:lnTo>
                  <a:lnTo>
                    <a:pt x="418350" y="382333"/>
                  </a:lnTo>
                  <a:lnTo>
                    <a:pt x="437857" y="376212"/>
                  </a:lnTo>
                  <a:lnTo>
                    <a:pt x="454964" y="365760"/>
                  </a:lnTo>
                  <a:lnTo>
                    <a:pt x="468249" y="350748"/>
                  </a:lnTo>
                  <a:lnTo>
                    <a:pt x="469163" y="350748"/>
                  </a:lnTo>
                  <a:lnTo>
                    <a:pt x="469163" y="376618"/>
                  </a:lnTo>
                  <a:lnTo>
                    <a:pt x="551751" y="376618"/>
                  </a:lnTo>
                  <a:lnTo>
                    <a:pt x="551751" y="350748"/>
                  </a:lnTo>
                  <a:lnTo>
                    <a:pt x="551751" y="312635"/>
                  </a:lnTo>
                  <a:lnTo>
                    <a:pt x="551751" y="207810"/>
                  </a:lnTo>
                  <a:lnTo>
                    <a:pt x="551751" y="166522"/>
                  </a:lnTo>
                  <a:lnTo>
                    <a:pt x="551751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62004" y="8808989"/>
              <a:ext cx="247751" cy="240487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549108" y="8665146"/>
              <a:ext cx="4111625" cy="661035"/>
            </a:xfrm>
            <a:custGeom>
              <a:avLst/>
              <a:gdLst/>
              <a:ahLst/>
              <a:cxnLst/>
              <a:rect l="l" t="t" r="r" b="b"/>
              <a:pathLst>
                <a:path w="4111625" h="661034">
                  <a:moveTo>
                    <a:pt x="22936" y="477024"/>
                  </a:moveTo>
                  <a:lnTo>
                    <a:pt x="0" y="477024"/>
                  </a:lnTo>
                  <a:lnTo>
                    <a:pt x="0" y="660984"/>
                  </a:lnTo>
                  <a:lnTo>
                    <a:pt x="22936" y="660984"/>
                  </a:lnTo>
                  <a:lnTo>
                    <a:pt x="22936" y="477024"/>
                  </a:lnTo>
                  <a:close/>
                </a:path>
                <a:path w="4111625" h="661034">
                  <a:moveTo>
                    <a:pt x="150545" y="476846"/>
                  </a:moveTo>
                  <a:lnTo>
                    <a:pt x="40271" y="476846"/>
                  </a:lnTo>
                  <a:lnTo>
                    <a:pt x="40271" y="498436"/>
                  </a:lnTo>
                  <a:lnTo>
                    <a:pt x="83934" y="498436"/>
                  </a:lnTo>
                  <a:lnTo>
                    <a:pt x="83934" y="660996"/>
                  </a:lnTo>
                  <a:lnTo>
                    <a:pt x="106870" y="660996"/>
                  </a:lnTo>
                  <a:lnTo>
                    <a:pt x="106870" y="498436"/>
                  </a:lnTo>
                  <a:lnTo>
                    <a:pt x="150545" y="498436"/>
                  </a:lnTo>
                  <a:lnTo>
                    <a:pt x="150545" y="476846"/>
                  </a:lnTo>
                  <a:close/>
                </a:path>
                <a:path w="4111625" h="661034">
                  <a:moveTo>
                    <a:pt x="370636" y="477545"/>
                  </a:moveTo>
                  <a:lnTo>
                    <a:pt x="347700" y="477545"/>
                  </a:lnTo>
                  <a:lnTo>
                    <a:pt x="347700" y="551205"/>
                  </a:lnTo>
                  <a:lnTo>
                    <a:pt x="260121" y="551205"/>
                  </a:lnTo>
                  <a:lnTo>
                    <a:pt x="260121" y="477545"/>
                  </a:lnTo>
                  <a:lnTo>
                    <a:pt x="237185" y="477545"/>
                  </a:lnTo>
                  <a:lnTo>
                    <a:pt x="237185" y="551205"/>
                  </a:lnTo>
                  <a:lnTo>
                    <a:pt x="237185" y="572795"/>
                  </a:lnTo>
                  <a:lnTo>
                    <a:pt x="237185" y="660425"/>
                  </a:lnTo>
                  <a:lnTo>
                    <a:pt x="260121" y="660425"/>
                  </a:lnTo>
                  <a:lnTo>
                    <a:pt x="260121" y="572795"/>
                  </a:lnTo>
                  <a:lnTo>
                    <a:pt x="347700" y="572795"/>
                  </a:lnTo>
                  <a:lnTo>
                    <a:pt x="347700" y="660425"/>
                  </a:lnTo>
                  <a:lnTo>
                    <a:pt x="370636" y="660425"/>
                  </a:lnTo>
                  <a:lnTo>
                    <a:pt x="370636" y="572795"/>
                  </a:lnTo>
                  <a:lnTo>
                    <a:pt x="370636" y="551205"/>
                  </a:lnTo>
                  <a:lnTo>
                    <a:pt x="370636" y="477545"/>
                  </a:lnTo>
                  <a:close/>
                </a:path>
                <a:path w="4111625" h="661034">
                  <a:moveTo>
                    <a:pt x="2636507" y="0"/>
                  </a:moveTo>
                  <a:lnTo>
                    <a:pt x="2571623" y="0"/>
                  </a:lnTo>
                  <a:lnTo>
                    <a:pt x="2398280" y="418820"/>
                  </a:lnTo>
                  <a:lnTo>
                    <a:pt x="2463177" y="418820"/>
                  </a:lnTo>
                  <a:lnTo>
                    <a:pt x="2636507" y="0"/>
                  </a:lnTo>
                  <a:close/>
                </a:path>
                <a:path w="4111625" h="661034">
                  <a:moveTo>
                    <a:pt x="2766720" y="34480"/>
                  </a:moveTo>
                  <a:lnTo>
                    <a:pt x="2677782" y="34480"/>
                  </a:lnTo>
                  <a:lnTo>
                    <a:pt x="2677782" y="376618"/>
                  </a:lnTo>
                  <a:lnTo>
                    <a:pt x="2766720" y="376618"/>
                  </a:lnTo>
                  <a:lnTo>
                    <a:pt x="2766720" y="34480"/>
                  </a:lnTo>
                  <a:close/>
                </a:path>
                <a:path w="4111625" h="661034">
                  <a:moveTo>
                    <a:pt x="3034423" y="34988"/>
                  </a:moveTo>
                  <a:lnTo>
                    <a:pt x="2798470" y="34988"/>
                  </a:lnTo>
                  <a:lnTo>
                    <a:pt x="2798470" y="109918"/>
                  </a:lnTo>
                  <a:lnTo>
                    <a:pt x="2871978" y="109918"/>
                  </a:lnTo>
                  <a:lnTo>
                    <a:pt x="2871978" y="376618"/>
                  </a:lnTo>
                  <a:lnTo>
                    <a:pt x="2960916" y="376618"/>
                  </a:lnTo>
                  <a:lnTo>
                    <a:pt x="2960916" y="109918"/>
                  </a:lnTo>
                  <a:lnTo>
                    <a:pt x="3034423" y="109918"/>
                  </a:lnTo>
                  <a:lnTo>
                    <a:pt x="3034423" y="34988"/>
                  </a:lnTo>
                  <a:close/>
                </a:path>
                <a:path w="4111625" h="661034">
                  <a:moveTo>
                    <a:pt x="3372904" y="34455"/>
                  </a:moveTo>
                  <a:lnTo>
                    <a:pt x="3283966" y="34455"/>
                  </a:lnTo>
                  <a:lnTo>
                    <a:pt x="3283966" y="166535"/>
                  </a:lnTo>
                  <a:lnTo>
                    <a:pt x="3155556" y="166535"/>
                  </a:lnTo>
                  <a:lnTo>
                    <a:pt x="3155556" y="34455"/>
                  </a:lnTo>
                  <a:lnTo>
                    <a:pt x="3066618" y="34455"/>
                  </a:lnTo>
                  <a:lnTo>
                    <a:pt x="3066618" y="166535"/>
                  </a:lnTo>
                  <a:lnTo>
                    <a:pt x="3066618" y="236385"/>
                  </a:lnTo>
                  <a:lnTo>
                    <a:pt x="3066618" y="376085"/>
                  </a:lnTo>
                  <a:lnTo>
                    <a:pt x="3155556" y="376085"/>
                  </a:lnTo>
                  <a:lnTo>
                    <a:pt x="3155556" y="236385"/>
                  </a:lnTo>
                  <a:lnTo>
                    <a:pt x="3283966" y="236385"/>
                  </a:lnTo>
                  <a:lnTo>
                    <a:pt x="3283966" y="376085"/>
                  </a:lnTo>
                  <a:lnTo>
                    <a:pt x="3372904" y="376085"/>
                  </a:lnTo>
                  <a:lnTo>
                    <a:pt x="3372904" y="236385"/>
                  </a:lnTo>
                  <a:lnTo>
                    <a:pt x="3372904" y="166535"/>
                  </a:lnTo>
                  <a:lnTo>
                    <a:pt x="3372904" y="34455"/>
                  </a:lnTo>
                  <a:close/>
                </a:path>
                <a:path w="4111625" h="661034">
                  <a:moveTo>
                    <a:pt x="3668280" y="265455"/>
                  </a:moveTo>
                  <a:lnTo>
                    <a:pt x="3662057" y="226428"/>
                  </a:lnTo>
                  <a:lnTo>
                    <a:pt x="3646220" y="189674"/>
                  </a:lnTo>
                  <a:lnTo>
                    <a:pt x="3594760" y="145173"/>
                  </a:lnTo>
                  <a:lnTo>
                    <a:pt x="3591585" y="144653"/>
                  </a:lnTo>
                  <a:lnTo>
                    <a:pt x="3591585" y="226428"/>
                  </a:lnTo>
                  <a:lnTo>
                    <a:pt x="3495840" y="226428"/>
                  </a:lnTo>
                  <a:lnTo>
                    <a:pt x="3502215" y="210540"/>
                  </a:lnTo>
                  <a:lnTo>
                    <a:pt x="3513201" y="199034"/>
                  </a:lnTo>
                  <a:lnTo>
                    <a:pt x="3527742" y="192036"/>
                  </a:lnTo>
                  <a:lnTo>
                    <a:pt x="3544849" y="189674"/>
                  </a:lnTo>
                  <a:lnTo>
                    <a:pt x="3560953" y="192290"/>
                  </a:lnTo>
                  <a:lnTo>
                    <a:pt x="3575024" y="199720"/>
                  </a:lnTo>
                  <a:lnTo>
                    <a:pt x="3585692" y="211302"/>
                  </a:lnTo>
                  <a:lnTo>
                    <a:pt x="3591585" y="226428"/>
                  </a:lnTo>
                  <a:lnTo>
                    <a:pt x="3591585" y="144653"/>
                  </a:lnTo>
                  <a:lnTo>
                    <a:pt x="3540772" y="136131"/>
                  </a:lnTo>
                  <a:lnTo>
                    <a:pt x="3488664" y="144640"/>
                  </a:lnTo>
                  <a:lnTo>
                    <a:pt x="3447910" y="169202"/>
                  </a:lnTo>
                  <a:lnTo>
                    <a:pt x="3421367" y="208292"/>
                  </a:lnTo>
                  <a:lnTo>
                    <a:pt x="3411893" y="260464"/>
                  </a:lnTo>
                  <a:lnTo>
                    <a:pt x="3418497" y="304190"/>
                  </a:lnTo>
                  <a:lnTo>
                    <a:pt x="3437115" y="338759"/>
                  </a:lnTo>
                  <a:lnTo>
                    <a:pt x="3465893" y="363867"/>
                  </a:lnTo>
                  <a:lnTo>
                    <a:pt x="3503028" y="379158"/>
                  </a:lnTo>
                  <a:lnTo>
                    <a:pt x="3546665" y="384340"/>
                  </a:lnTo>
                  <a:lnTo>
                    <a:pt x="3566579" y="383133"/>
                  </a:lnTo>
                  <a:lnTo>
                    <a:pt x="3604222" y="373430"/>
                  </a:lnTo>
                  <a:lnTo>
                    <a:pt x="3648710" y="339928"/>
                  </a:lnTo>
                  <a:lnTo>
                    <a:pt x="3657181" y="325805"/>
                  </a:lnTo>
                  <a:lnTo>
                    <a:pt x="3658539" y="323545"/>
                  </a:lnTo>
                  <a:lnTo>
                    <a:pt x="3665105" y="304482"/>
                  </a:lnTo>
                  <a:lnTo>
                    <a:pt x="3585692" y="304482"/>
                  </a:lnTo>
                  <a:lnTo>
                    <a:pt x="3578174" y="314312"/>
                  </a:lnTo>
                  <a:lnTo>
                    <a:pt x="3569182" y="320929"/>
                  </a:lnTo>
                  <a:lnTo>
                    <a:pt x="3558565" y="324637"/>
                  </a:lnTo>
                  <a:lnTo>
                    <a:pt x="3546208" y="325805"/>
                  </a:lnTo>
                  <a:lnTo>
                    <a:pt x="3523767" y="322440"/>
                  </a:lnTo>
                  <a:lnTo>
                    <a:pt x="3507587" y="312534"/>
                  </a:lnTo>
                  <a:lnTo>
                    <a:pt x="3497770" y="296329"/>
                  </a:lnTo>
                  <a:lnTo>
                    <a:pt x="3494481" y="274078"/>
                  </a:lnTo>
                  <a:lnTo>
                    <a:pt x="3668280" y="274078"/>
                  </a:lnTo>
                  <a:lnTo>
                    <a:pt x="3668280" y="265455"/>
                  </a:lnTo>
                  <a:close/>
                </a:path>
                <a:path w="4111625" h="661034">
                  <a:moveTo>
                    <a:pt x="3788499" y="0"/>
                  </a:moveTo>
                  <a:lnTo>
                    <a:pt x="3705910" y="0"/>
                  </a:lnTo>
                  <a:lnTo>
                    <a:pt x="3705910" y="376618"/>
                  </a:lnTo>
                  <a:lnTo>
                    <a:pt x="3788499" y="376618"/>
                  </a:lnTo>
                  <a:lnTo>
                    <a:pt x="3788499" y="0"/>
                  </a:lnTo>
                  <a:close/>
                </a:path>
                <a:path w="4111625" h="661034">
                  <a:moveTo>
                    <a:pt x="4111561" y="260908"/>
                  </a:moveTo>
                  <a:lnTo>
                    <a:pt x="4102963" y="213271"/>
                  </a:lnTo>
                  <a:lnTo>
                    <a:pt x="4099649" y="207822"/>
                  </a:lnTo>
                  <a:lnTo>
                    <a:pt x="4078833" y="173507"/>
                  </a:lnTo>
                  <a:lnTo>
                    <a:pt x="4074274" y="170167"/>
                  </a:lnTo>
                  <a:lnTo>
                    <a:pt x="4041686" y="146240"/>
                  </a:lnTo>
                  <a:lnTo>
                    <a:pt x="4026255" y="142976"/>
                  </a:lnTo>
                  <a:lnTo>
                    <a:pt x="4026255" y="260464"/>
                  </a:lnTo>
                  <a:lnTo>
                    <a:pt x="4022687" y="281051"/>
                  </a:lnTo>
                  <a:lnTo>
                    <a:pt x="4012298" y="297611"/>
                  </a:lnTo>
                  <a:lnTo>
                    <a:pt x="3995623" y="308635"/>
                  </a:lnTo>
                  <a:lnTo>
                    <a:pt x="3973157" y="312648"/>
                  </a:lnTo>
                  <a:lnTo>
                    <a:pt x="3950690" y="308635"/>
                  </a:lnTo>
                  <a:lnTo>
                    <a:pt x="3934015" y="297611"/>
                  </a:lnTo>
                  <a:lnTo>
                    <a:pt x="3923639" y="281051"/>
                  </a:lnTo>
                  <a:lnTo>
                    <a:pt x="3920147" y="260908"/>
                  </a:lnTo>
                  <a:lnTo>
                    <a:pt x="3920071" y="260464"/>
                  </a:lnTo>
                  <a:lnTo>
                    <a:pt x="3923639" y="240182"/>
                  </a:lnTo>
                  <a:lnTo>
                    <a:pt x="3950690" y="212026"/>
                  </a:lnTo>
                  <a:lnTo>
                    <a:pt x="3995623" y="212026"/>
                  </a:lnTo>
                  <a:lnTo>
                    <a:pt x="4022687" y="240182"/>
                  </a:lnTo>
                  <a:lnTo>
                    <a:pt x="4026255" y="260464"/>
                  </a:lnTo>
                  <a:lnTo>
                    <a:pt x="4026255" y="142976"/>
                  </a:lnTo>
                  <a:lnTo>
                    <a:pt x="3994035" y="136131"/>
                  </a:lnTo>
                  <a:lnTo>
                    <a:pt x="3973665" y="138188"/>
                  </a:lnTo>
                  <a:lnTo>
                    <a:pt x="3954272" y="144475"/>
                  </a:lnTo>
                  <a:lnTo>
                    <a:pt x="3937177" y="155079"/>
                  </a:lnTo>
                  <a:lnTo>
                    <a:pt x="3923703" y="170167"/>
                  </a:lnTo>
                  <a:lnTo>
                    <a:pt x="3922801" y="170167"/>
                  </a:lnTo>
                  <a:lnTo>
                    <a:pt x="3922801" y="143852"/>
                  </a:lnTo>
                  <a:lnTo>
                    <a:pt x="3840213" y="143852"/>
                  </a:lnTo>
                  <a:lnTo>
                    <a:pt x="3840213" y="492785"/>
                  </a:lnTo>
                  <a:lnTo>
                    <a:pt x="3922801" y="492785"/>
                  </a:lnTo>
                  <a:lnTo>
                    <a:pt x="3922801" y="354393"/>
                  </a:lnTo>
                  <a:lnTo>
                    <a:pt x="3937774" y="367677"/>
                  </a:lnTo>
                  <a:lnTo>
                    <a:pt x="3955465" y="377012"/>
                  </a:lnTo>
                  <a:lnTo>
                    <a:pt x="3974871" y="382524"/>
                  </a:lnTo>
                  <a:lnTo>
                    <a:pt x="3994950" y="384340"/>
                  </a:lnTo>
                  <a:lnTo>
                    <a:pt x="4042257" y="374497"/>
                  </a:lnTo>
                  <a:lnTo>
                    <a:pt x="4070032" y="354393"/>
                  </a:lnTo>
                  <a:lnTo>
                    <a:pt x="4079113" y="347814"/>
                  </a:lnTo>
                  <a:lnTo>
                    <a:pt x="4100525" y="312648"/>
                  </a:lnTo>
                  <a:lnTo>
                    <a:pt x="4102976" y="308635"/>
                  </a:lnTo>
                  <a:lnTo>
                    <a:pt x="4104995" y="297611"/>
                  </a:lnTo>
                  <a:lnTo>
                    <a:pt x="4111561" y="260908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941744" y="9208542"/>
              <a:ext cx="109268" cy="121500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2070582" y="9114370"/>
              <a:ext cx="22225" cy="212090"/>
            </a:xfrm>
            <a:custGeom>
              <a:avLst/>
              <a:gdLst/>
              <a:ahLst/>
              <a:cxnLst/>
              <a:rect l="l" t="t" r="r" b="b"/>
              <a:pathLst>
                <a:path w="22225" h="212090">
                  <a:moveTo>
                    <a:pt x="21958" y="0"/>
                  </a:moveTo>
                  <a:lnTo>
                    <a:pt x="0" y="0"/>
                  </a:lnTo>
                  <a:lnTo>
                    <a:pt x="0" y="211759"/>
                  </a:lnTo>
                  <a:lnTo>
                    <a:pt x="21958" y="211759"/>
                  </a:lnTo>
                  <a:lnTo>
                    <a:pt x="21958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22063" y="9208540"/>
              <a:ext cx="115887" cy="182981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39487" y="9188044"/>
              <a:ext cx="91973" cy="91973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2543721" y="9141574"/>
              <a:ext cx="89535" cy="184150"/>
            </a:xfrm>
            <a:custGeom>
              <a:avLst/>
              <a:gdLst/>
              <a:ahLst/>
              <a:cxnLst/>
              <a:rect l="l" t="t" r="r" b="b"/>
              <a:pathLst>
                <a:path w="89535" h="184150">
                  <a:moveTo>
                    <a:pt x="89052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0" y="73660"/>
                  </a:lnTo>
                  <a:lnTo>
                    <a:pt x="0" y="93980"/>
                  </a:lnTo>
                  <a:lnTo>
                    <a:pt x="0" y="184150"/>
                  </a:lnTo>
                  <a:lnTo>
                    <a:pt x="22936" y="184150"/>
                  </a:lnTo>
                  <a:lnTo>
                    <a:pt x="22936" y="93980"/>
                  </a:lnTo>
                  <a:lnTo>
                    <a:pt x="86855" y="93980"/>
                  </a:lnTo>
                  <a:lnTo>
                    <a:pt x="86855" y="73660"/>
                  </a:lnTo>
                  <a:lnTo>
                    <a:pt x="22936" y="73660"/>
                  </a:lnTo>
                  <a:lnTo>
                    <a:pt x="22936" y="21590"/>
                  </a:lnTo>
                  <a:lnTo>
                    <a:pt x="89052" y="21590"/>
                  </a:lnTo>
                  <a:lnTo>
                    <a:pt x="89052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658662" y="9208542"/>
              <a:ext cx="303757" cy="121500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53972" y="9142186"/>
              <a:ext cx="454576" cy="187857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27611" y="9211961"/>
              <a:ext cx="96621" cy="118084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655002" y="9208542"/>
              <a:ext cx="383091" cy="121502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39622" y="9188044"/>
              <a:ext cx="91973" cy="91973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4413885" y="9141993"/>
              <a:ext cx="261620" cy="184150"/>
            </a:xfrm>
            <a:custGeom>
              <a:avLst/>
              <a:gdLst/>
              <a:ahLst/>
              <a:cxnLst/>
              <a:rect l="l" t="t" r="r" b="b"/>
              <a:pathLst>
                <a:path w="261620" h="184150">
                  <a:moveTo>
                    <a:pt x="22936" y="177"/>
                  </a:moveTo>
                  <a:lnTo>
                    <a:pt x="0" y="177"/>
                  </a:lnTo>
                  <a:lnTo>
                    <a:pt x="0" y="184137"/>
                  </a:lnTo>
                  <a:lnTo>
                    <a:pt x="22936" y="184137"/>
                  </a:lnTo>
                  <a:lnTo>
                    <a:pt x="22936" y="177"/>
                  </a:lnTo>
                  <a:close/>
                </a:path>
                <a:path w="261620" h="184150">
                  <a:moveTo>
                    <a:pt x="150545" y="0"/>
                  </a:moveTo>
                  <a:lnTo>
                    <a:pt x="40271" y="0"/>
                  </a:lnTo>
                  <a:lnTo>
                    <a:pt x="40271" y="21590"/>
                  </a:lnTo>
                  <a:lnTo>
                    <a:pt x="83934" y="21590"/>
                  </a:lnTo>
                  <a:lnTo>
                    <a:pt x="83934" y="184150"/>
                  </a:lnTo>
                  <a:lnTo>
                    <a:pt x="106870" y="184150"/>
                  </a:lnTo>
                  <a:lnTo>
                    <a:pt x="106870" y="21590"/>
                  </a:lnTo>
                  <a:lnTo>
                    <a:pt x="150545" y="21590"/>
                  </a:lnTo>
                  <a:lnTo>
                    <a:pt x="150545" y="0"/>
                  </a:lnTo>
                  <a:close/>
                </a:path>
                <a:path w="261620" h="184150">
                  <a:moveTo>
                    <a:pt x="261340" y="177"/>
                  </a:moveTo>
                  <a:lnTo>
                    <a:pt x="238404" y="177"/>
                  </a:lnTo>
                  <a:lnTo>
                    <a:pt x="238404" y="184137"/>
                  </a:lnTo>
                  <a:lnTo>
                    <a:pt x="261340" y="184137"/>
                  </a:lnTo>
                  <a:lnTo>
                    <a:pt x="261340" y="177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707196" y="9208542"/>
              <a:ext cx="97345" cy="117589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829202" y="9111447"/>
              <a:ext cx="184459" cy="218589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149410" y="9411065"/>
              <a:ext cx="123634" cy="159956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293876" y="9411068"/>
              <a:ext cx="117513" cy="166077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2455494" y="9416770"/>
              <a:ext cx="62230" cy="153670"/>
            </a:xfrm>
            <a:custGeom>
              <a:avLst/>
              <a:gdLst/>
              <a:ahLst/>
              <a:cxnLst/>
              <a:rect l="l" t="t" r="r" b="b"/>
              <a:pathLst>
                <a:path w="62230" h="153670">
                  <a:moveTo>
                    <a:pt x="62014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22021" y="34290"/>
                  </a:lnTo>
                  <a:lnTo>
                    <a:pt x="22021" y="153670"/>
                  </a:lnTo>
                  <a:lnTo>
                    <a:pt x="62014" y="153670"/>
                  </a:lnTo>
                  <a:lnTo>
                    <a:pt x="62014" y="34290"/>
                  </a:lnTo>
                  <a:lnTo>
                    <a:pt x="62014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573861" y="9411064"/>
              <a:ext cx="188927" cy="166077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2805455" y="9416770"/>
              <a:ext cx="62230" cy="153670"/>
            </a:xfrm>
            <a:custGeom>
              <a:avLst/>
              <a:gdLst/>
              <a:ahLst/>
              <a:cxnLst/>
              <a:rect l="l" t="t" r="r" b="b"/>
              <a:pathLst>
                <a:path w="62230" h="153670">
                  <a:moveTo>
                    <a:pt x="62014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22021" y="34290"/>
                  </a:lnTo>
                  <a:lnTo>
                    <a:pt x="22021" y="153670"/>
                  </a:lnTo>
                  <a:lnTo>
                    <a:pt x="62014" y="153670"/>
                  </a:lnTo>
                  <a:lnTo>
                    <a:pt x="62014" y="34290"/>
                  </a:lnTo>
                  <a:lnTo>
                    <a:pt x="62014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923818" y="9411068"/>
              <a:ext cx="117513" cy="166077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3063811" y="9416884"/>
              <a:ext cx="209550" cy="158750"/>
            </a:xfrm>
            <a:custGeom>
              <a:avLst/>
              <a:gdLst/>
              <a:ahLst/>
              <a:cxnLst/>
              <a:rect l="l" t="t" r="r" b="b"/>
              <a:pathLst>
                <a:path w="209550" h="158750">
                  <a:moveTo>
                    <a:pt x="47739" y="134353"/>
                  </a:moveTo>
                  <a:lnTo>
                    <a:pt x="45872" y="125031"/>
                  </a:lnTo>
                  <a:lnTo>
                    <a:pt x="40779" y="117449"/>
                  </a:lnTo>
                  <a:lnTo>
                    <a:pt x="33197" y="112344"/>
                  </a:lnTo>
                  <a:lnTo>
                    <a:pt x="23876" y="110490"/>
                  </a:lnTo>
                  <a:lnTo>
                    <a:pt x="14541" y="112344"/>
                  </a:lnTo>
                  <a:lnTo>
                    <a:pt x="6959" y="117449"/>
                  </a:lnTo>
                  <a:lnTo>
                    <a:pt x="1866" y="125031"/>
                  </a:lnTo>
                  <a:lnTo>
                    <a:pt x="0" y="134353"/>
                  </a:lnTo>
                  <a:lnTo>
                    <a:pt x="1866" y="143586"/>
                  </a:lnTo>
                  <a:lnTo>
                    <a:pt x="6959" y="151180"/>
                  </a:lnTo>
                  <a:lnTo>
                    <a:pt x="14541" y="156324"/>
                  </a:lnTo>
                  <a:lnTo>
                    <a:pt x="23876" y="158216"/>
                  </a:lnTo>
                  <a:lnTo>
                    <a:pt x="33197" y="156324"/>
                  </a:lnTo>
                  <a:lnTo>
                    <a:pt x="40779" y="151180"/>
                  </a:lnTo>
                  <a:lnTo>
                    <a:pt x="45872" y="143586"/>
                  </a:lnTo>
                  <a:lnTo>
                    <a:pt x="47739" y="134353"/>
                  </a:lnTo>
                  <a:close/>
                </a:path>
                <a:path w="209550" h="158750">
                  <a:moveTo>
                    <a:pt x="209537" y="0"/>
                  </a:moveTo>
                  <a:lnTo>
                    <a:pt x="169545" y="0"/>
                  </a:lnTo>
                  <a:lnTo>
                    <a:pt x="169545" y="59690"/>
                  </a:lnTo>
                  <a:lnTo>
                    <a:pt x="111810" y="59690"/>
                  </a:lnTo>
                  <a:lnTo>
                    <a:pt x="111810" y="0"/>
                  </a:lnTo>
                  <a:lnTo>
                    <a:pt x="71818" y="0"/>
                  </a:lnTo>
                  <a:lnTo>
                    <a:pt x="71818" y="59690"/>
                  </a:lnTo>
                  <a:lnTo>
                    <a:pt x="71818" y="91440"/>
                  </a:lnTo>
                  <a:lnTo>
                    <a:pt x="71818" y="153670"/>
                  </a:lnTo>
                  <a:lnTo>
                    <a:pt x="111810" y="153670"/>
                  </a:lnTo>
                  <a:lnTo>
                    <a:pt x="111810" y="91440"/>
                  </a:lnTo>
                  <a:lnTo>
                    <a:pt x="169545" y="91440"/>
                  </a:lnTo>
                  <a:lnTo>
                    <a:pt x="169545" y="153670"/>
                  </a:lnTo>
                  <a:lnTo>
                    <a:pt x="209537" y="153670"/>
                  </a:lnTo>
                  <a:lnTo>
                    <a:pt x="209537" y="91440"/>
                  </a:lnTo>
                  <a:lnTo>
                    <a:pt x="209537" y="59690"/>
                  </a:lnTo>
                  <a:lnTo>
                    <a:pt x="209537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299500" y="9417188"/>
              <a:ext cx="87528" cy="153835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411736" y="9417194"/>
              <a:ext cx="218125" cy="154246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714574" y="9409849"/>
              <a:ext cx="331984" cy="210134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067590" y="9417188"/>
              <a:ext cx="114871" cy="159956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204931" y="9409850"/>
              <a:ext cx="193236" cy="210121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224599" y="8380018"/>
              <a:ext cx="7327265" cy="1435100"/>
            </a:xfrm>
            <a:custGeom>
              <a:avLst/>
              <a:gdLst/>
              <a:ahLst/>
              <a:cxnLst/>
              <a:rect l="l" t="t" r="r" b="b"/>
              <a:pathLst>
                <a:path w="7327265" h="1435100">
                  <a:moveTo>
                    <a:pt x="614146" y="717321"/>
                  </a:moveTo>
                  <a:lnTo>
                    <a:pt x="0" y="0"/>
                  </a:lnTo>
                  <a:lnTo>
                    <a:pt x="0" y="1434655"/>
                  </a:lnTo>
                  <a:lnTo>
                    <a:pt x="614146" y="717321"/>
                  </a:lnTo>
                  <a:close/>
                </a:path>
                <a:path w="7327265" h="1435100">
                  <a:moveTo>
                    <a:pt x="7326681" y="0"/>
                  </a:moveTo>
                  <a:lnTo>
                    <a:pt x="6712534" y="717321"/>
                  </a:lnTo>
                  <a:lnTo>
                    <a:pt x="7326681" y="1434655"/>
                  </a:lnTo>
                  <a:lnTo>
                    <a:pt x="7326681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208534" y="5625693"/>
            <a:ext cx="7352030" cy="371475"/>
          </a:xfrm>
          <a:prstGeom prst="rect">
            <a:avLst/>
          </a:prstGeom>
          <a:solidFill>
            <a:srgbClr val="C7EAFB"/>
          </a:solidFill>
        </p:spPr>
        <p:txBody>
          <a:bodyPr wrap="square" lIns="0" tIns="33655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265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IT</a:t>
            </a:r>
            <a:r>
              <a:rPr dirty="0" sz="1800" spc="-4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Resources</a:t>
            </a:r>
            <a:r>
              <a:rPr dirty="0" sz="1800" spc="-3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on</a:t>
            </a:r>
            <a:r>
              <a:rPr dirty="0" sz="1800" spc="-3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Campus</a:t>
            </a:r>
            <a:endParaRPr sz="1800">
              <a:latin typeface="Futura Std Bold"/>
              <a:cs typeface="Futura Std Bold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2206711" y="1434488"/>
            <a:ext cx="3507740" cy="16256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Scan</a:t>
            </a:r>
            <a:r>
              <a:rPr dirty="0" sz="1200" spc="2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QR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code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60" b="1">
                <a:solidFill>
                  <a:srgbClr val="231F20"/>
                </a:solidFill>
                <a:latin typeface="Arial"/>
                <a:cs typeface="Arial"/>
              </a:rPr>
              <a:t>LoneStar.edu/ITHelp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 info and links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regarding: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resetting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password,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getting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15" b="1">
                <a:solidFill>
                  <a:srgbClr val="231F20"/>
                </a:solidFill>
                <a:latin typeface="Arial"/>
                <a:cs typeface="Arial"/>
              </a:rPr>
              <a:t>FREE</a:t>
            </a:r>
            <a:r>
              <a:rPr dirty="0" sz="1200" spc="3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software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(including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Microsoft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Office),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sharing and storing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files,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accessing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Zoom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Webex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securely,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MORE!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33970" y="6093259"/>
            <a:ext cx="2299970" cy="1160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Wi-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Fi</a:t>
            </a:r>
            <a:r>
              <a:rPr dirty="0" sz="12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Access</a:t>
            </a:r>
            <a:endParaRPr sz="1200">
              <a:latin typeface="Futura Std Bold"/>
              <a:cs typeface="Futura Std Bold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Students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employees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have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r>
              <a:rPr dirty="0" sz="1200" spc="3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our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secure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“LoneStar” wi-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</a:t>
            </a:r>
            <a:r>
              <a:rPr dirty="0" sz="1200" spc="4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network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anytime</a:t>
            </a:r>
            <a:r>
              <a:rPr dirty="0" sz="1200" spc="6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while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on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campus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by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logging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their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address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password.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735921" y="6100879"/>
            <a:ext cx="2360930" cy="1541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Computer </a:t>
            </a:r>
            <a:r>
              <a:rPr dirty="0" sz="1200" spc="-20" b="1">
                <a:solidFill>
                  <a:srgbClr val="231F20"/>
                </a:solidFill>
                <a:latin typeface="Futura Std Bold"/>
                <a:cs typeface="Futura Std Bold"/>
              </a:rPr>
              <a:t>Labs</a:t>
            </a:r>
            <a:endParaRPr sz="1200">
              <a:latin typeface="Futura Std Bold"/>
              <a:cs typeface="Futura Std Bold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All</a:t>
            </a:r>
            <a:r>
              <a:rPr dirty="0" sz="1200" spc="40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40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locations</a:t>
            </a:r>
            <a:r>
              <a:rPr dirty="0" sz="1200" spc="40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have</a:t>
            </a:r>
            <a:r>
              <a:rPr dirty="0" sz="1200" spc="40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computer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labs</a:t>
            </a:r>
            <a:r>
              <a:rPr dirty="0" sz="1200" spc="4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available</a:t>
            </a:r>
            <a:r>
              <a:rPr dirty="0" sz="1200" spc="4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4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students</a:t>
            </a:r>
            <a:r>
              <a:rPr dirty="0" sz="1200" spc="4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taking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in-person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classes.</a:t>
            </a:r>
            <a:endParaRPr sz="1200">
              <a:latin typeface="Futura Std Book"/>
              <a:cs typeface="Futura Std Boo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Futura Std Book"/>
              <a:cs typeface="Futura Std Book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Most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labs</a:t>
            </a:r>
            <a:r>
              <a:rPr dirty="0" sz="1200" spc="25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are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equipped</a:t>
            </a:r>
            <a:r>
              <a:rPr dirty="0" sz="1200" spc="25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with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Windows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workstations,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printers,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9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USB</a:t>
            </a:r>
            <a:r>
              <a:rPr dirty="0" sz="1200" spc="9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ports</a:t>
            </a:r>
            <a:r>
              <a:rPr dirty="0" sz="1200" spc="1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9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r>
              <a:rPr dirty="0" sz="1200" spc="1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2735921" y="7624879"/>
            <a:ext cx="2360930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compatible</a:t>
            </a:r>
            <a:r>
              <a:rPr dirty="0" sz="1200" spc="1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flash/USB</a:t>
            </a:r>
            <a:r>
              <a:rPr dirty="0" sz="1200" spc="1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drives.</a:t>
            </a:r>
            <a:r>
              <a:rPr dirty="0" sz="1200" spc="1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Mac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labs</a:t>
            </a:r>
            <a:r>
              <a:rPr dirty="0" sz="1200" spc="3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are</a:t>
            </a:r>
            <a:r>
              <a:rPr dirty="0" sz="1200" spc="3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also</a:t>
            </a:r>
            <a:r>
              <a:rPr dirty="0" sz="1200" spc="3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available</a:t>
            </a:r>
            <a:r>
              <a:rPr dirty="0" sz="1200" spc="3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3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select locations.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260732" y="6108499"/>
            <a:ext cx="2307590" cy="970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Printing</a:t>
            </a:r>
            <a:endParaRPr sz="1200">
              <a:latin typeface="Futura Std Bold"/>
              <a:cs typeface="Futura Std Bold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Need</a:t>
            </a:r>
            <a:r>
              <a:rPr dirty="0" sz="1200" spc="2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print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while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2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campus?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Use</a:t>
            </a:r>
            <a:r>
              <a:rPr dirty="0" sz="1200" spc="4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4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Pay-to-Print</a:t>
            </a:r>
            <a:r>
              <a:rPr dirty="0" sz="1200" spc="4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43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Mobile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Print</a:t>
            </a:r>
            <a:r>
              <a:rPr dirty="0" sz="1200" spc="1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services</a:t>
            </a:r>
            <a:r>
              <a:rPr dirty="0" sz="1200" spc="1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our</a:t>
            </a:r>
            <a:r>
              <a:rPr dirty="0" sz="1200" spc="1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libraries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and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labs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 print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documents.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5260732" y="7251499"/>
            <a:ext cx="2306955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Please</a:t>
            </a:r>
            <a:r>
              <a:rPr dirty="0" sz="1200" spc="4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see</a:t>
            </a:r>
            <a:r>
              <a:rPr dirty="0" sz="1200" spc="4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4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Librarian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any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assistance</a:t>
            </a:r>
            <a:r>
              <a:rPr dirty="0" sz="1200" spc="459">
                <a:solidFill>
                  <a:srgbClr val="231F20"/>
                </a:solidFill>
                <a:latin typeface="Futura Std Book"/>
                <a:cs typeface="Futura Std Book"/>
              </a:rPr>
              <a:t> 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r>
              <a:rPr dirty="0" sz="1200" spc="459">
                <a:solidFill>
                  <a:srgbClr val="231F20"/>
                </a:solidFill>
                <a:latin typeface="Futura Std Book"/>
                <a:cs typeface="Futura Std Book"/>
              </a:rPr>
              <a:t> 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Pay-to-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Print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services.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35788" y="3548888"/>
            <a:ext cx="7304405" cy="371475"/>
          </a:xfrm>
          <a:prstGeom prst="rect">
            <a:avLst/>
          </a:prstGeom>
          <a:solidFill>
            <a:srgbClr val="B30738"/>
          </a:solidFill>
        </p:spPr>
        <p:txBody>
          <a:bodyPr wrap="square" lIns="0" tIns="43180" rIns="0" bIns="0" rtlCol="0" vert="horz">
            <a:spAutoFit/>
          </a:bodyPr>
          <a:lstStyle/>
          <a:p>
            <a:pPr marL="118110">
              <a:lnSpc>
                <a:spcPct val="100000"/>
              </a:lnSpc>
              <a:spcBef>
                <a:spcPts val="340"/>
              </a:spcBef>
            </a:pP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IMPORTANT!</a:t>
            </a:r>
            <a:r>
              <a:rPr dirty="0" sz="1800" spc="-5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Check</a:t>
            </a:r>
            <a:r>
              <a:rPr dirty="0" sz="1800" spc="-5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spc="-35" b="1">
                <a:solidFill>
                  <a:srgbClr val="FFFFFF"/>
                </a:solidFill>
                <a:latin typeface="Futura Std Bold"/>
                <a:cs typeface="Futura Std Bold"/>
              </a:rPr>
              <a:t>Your</a:t>
            </a:r>
            <a:r>
              <a:rPr dirty="0" sz="1800" spc="-5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LSC</a:t>
            </a:r>
            <a:r>
              <a:rPr dirty="0" sz="1800" spc="-5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Email</a:t>
            </a:r>
            <a:r>
              <a:rPr dirty="0" sz="1800" spc="-5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Regularly</a:t>
            </a:r>
            <a:endParaRPr sz="1800">
              <a:latin typeface="Futura Std Bold"/>
              <a:cs typeface="Futura Std Bold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208534" y="240233"/>
            <a:ext cx="7352030" cy="906780"/>
          </a:xfrm>
          <a:prstGeom prst="rect">
            <a:avLst/>
          </a:prstGeom>
          <a:solidFill>
            <a:srgbClr val="C7EAFB"/>
          </a:solidFill>
        </p:spPr>
        <p:txBody>
          <a:bodyPr wrap="square" lIns="0" tIns="0" rIns="0" bIns="0" rtlCol="0" vert="horz">
            <a:spAutoFit/>
          </a:bodyPr>
          <a:lstStyle/>
          <a:p>
            <a:pPr marL="66040">
              <a:lnSpc>
                <a:spcPts val="3475"/>
              </a:lnSpc>
              <a:tabLst>
                <a:tab pos="1948814" algn="l"/>
                <a:tab pos="3027680" algn="l"/>
              </a:tabLst>
            </a:pPr>
            <a:r>
              <a:rPr dirty="0" sz="3000" spc="-10" b="1">
                <a:solidFill>
                  <a:srgbClr val="1A3967"/>
                </a:solidFill>
                <a:latin typeface="Futura Std Bold"/>
                <a:cs typeface="Futura Std Bold"/>
              </a:rPr>
              <a:t>Kickstart</a:t>
            </a:r>
            <a:r>
              <a:rPr dirty="0" sz="3000" b="1">
                <a:solidFill>
                  <a:srgbClr val="1A3967"/>
                </a:solidFill>
                <a:latin typeface="Futura Std Bold"/>
                <a:cs typeface="Futura Std Bold"/>
              </a:rPr>
              <a:t>	</a:t>
            </a:r>
            <a:r>
              <a:rPr dirty="0" sz="3000" spc="-20" b="1">
                <a:solidFill>
                  <a:srgbClr val="1A3967"/>
                </a:solidFill>
                <a:latin typeface="Futura Std Bold"/>
                <a:cs typeface="Futura Std Bold"/>
              </a:rPr>
              <a:t>Your</a:t>
            </a:r>
            <a:r>
              <a:rPr dirty="0" sz="3000" b="1">
                <a:solidFill>
                  <a:srgbClr val="1A3967"/>
                </a:solidFill>
                <a:latin typeface="Futura Std Bold"/>
                <a:cs typeface="Futura Std Bold"/>
              </a:rPr>
              <a:t>	</a:t>
            </a:r>
            <a:r>
              <a:rPr dirty="0" sz="3000" spc="-10" b="1">
                <a:solidFill>
                  <a:srgbClr val="1A3967"/>
                </a:solidFill>
                <a:latin typeface="Futura Std Bold"/>
                <a:cs typeface="Futura Std Bold"/>
              </a:rPr>
              <a:t>Semester!</a:t>
            </a:r>
            <a:endParaRPr sz="3000">
              <a:latin typeface="Futura Std Bold"/>
              <a:cs typeface="Futura Std Bold"/>
            </a:endParaRPr>
          </a:p>
          <a:p>
            <a:pPr marL="610870">
              <a:lnSpc>
                <a:spcPct val="100000"/>
              </a:lnSpc>
              <a:spcBef>
                <a:spcPts val="170"/>
              </a:spcBef>
            </a:pP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Free</a:t>
            </a:r>
            <a:r>
              <a:rPr dirty="0" sz="2050" spc="-60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Software,</a:t>
            </a:r>
            <a:r>
              <a:rPr dirty="0" sz="2050" spc="-5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Fast</a:t>
            </a:r>
            <a:r>
              <a:rPr dirty="0" sz="2050" spc="-60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spc="-20" b="1">
                <a:solidFill>
                  <a:srgbClr val="1A3967"/>
                </a:solidFill>
                <a:latin typeface="Futura Std Bold"/>
                <a:cs typeface="Futura Std Bold"/>
              </a:rPr>
              <a:t>Wi-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Fi,</a:t>
            </a:r>
            <a:r>
              <a:rPr dirty="0" sz="2050" spc="-5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and</a:t>
            </a:r>
            <a:r>
              <a:rPr dirty="0" sz="2050" spc="-60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Cyber</a:t>
            </a:r>
            <a:r>
              <a:rPr dirty="0" sz="2050" spc="-5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b="1">
                <a:solidFill>
                  <a:srgbClr val="1A3967"/>
                </a:solidFill>
                <a:latin typeface="Futura Std Bold"/>
                <a:cs typeface="Futura Std Bold"/>
              </a:rPr>
              <a:t>Safety</a:t>
            </a:r>
            <a:r>
              <a:rPr dirty="0" sz="2050" spc="-60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050" spc="-20" b="1">
                <a:solidFill>
                  <a:srgbClr val="1A3967"/>
                </a:solidFill>
                <a:latin typeface="Futura Std Bold"/>
                <a:cs typeface="Futura Std Bold"/>
              </a:rPr>
              <a:t>Tips!</a:t>
            </a:r>
            <a:endParaRPr sz="2050">
              <a:latin typeface="Futura Std Bold"/>
              <a:cs typeface="Futura Std Bold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813594" y="4164062"/>
            <a:ext cx="5684520" cy="1148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170" b="1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dirty="0" sz="14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110" b="1">
                <a:solidFill>
                  <a:srgbClr val="231F20"/>
                </a:solidFill>
                <a:latin typeface="Arial"/>
                <a:cs typeface="Arial"/>
              </a:rPr>
              <a:t>sure</a:t>
            </a:r>
            <a:r>
              <a:rPr dirty="0" sz="1400" spc="1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60" b="1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1400" spc="-3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125" b="1">
                <a:solidFill>
                  <a:srgbClr val="231F20"/>
                </a:solidFill>
                <a:latin typeface="Arial"/>
                <a:cs typeface="Arial"/>
              </a:rPr>
              <a:t>check</a:t>
            </a:r>
            <a:r>
              <a:rPr dirty="0" sz="14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60" b="1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dirty="0" sz="1400" spc="-3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229" b="1">
                <a:solidFill>
                  <a:srgbClr val="231F20"/>
                </a:solidFill>
                <a:latin typeface="Arial"/>
                <a:cs typeface="Arial"/>
              </a:rPr>
              <a:t>LSC</a:t>
            </a:r>
            <a:r>
              <a:rPr dirty="0" sz="14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50" b="1">
                <a:solidFill>
                  <a:srgbClr val="231F20"/>
                </a:solidFill>
                <a:latin typeface="Arial"/>
                <a:cs typeface="Arial"/>
              </a:rPr>
              <a:t>email</a:t>
            </a:r>
            <a:r>
              <a:rPr dirty="0" sz="140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55" b="1">
                <a:solidFill>
                  <a:srgbClr val="231F20"/>
                </a:solidFill>
                <a:latin typeface="Arial"/>
                <a:cs typeface="Arial"/>
              </a:rPr>
              <a:t>every</a:t>
            </a:r>
            <a:r>
              <a:rPr dirty="0" sz="1400" b="1">
                <a:solidFill>
                  <a:srgbClr val="231F20"/>
                </a:solidFill>
                <a:latin typeface="Arial"/>
                <a:cs typeface="Arial"/>
              </a:rPr>
              <a:t> day</a:t>
            </a:r>
            <a:r>
              <a:rPr dirty="0" sz="14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35" b="1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140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70" b="1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dirty="0" sz="140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400" spc="-70" b="1">
                <a:solidFill>
                  <a:srgbClr val="231F20"/>
                </a:solidFill>
                <a:latin typeface="Arial"/>
                <a:cs typeface="Arial"/>
              </a:rPr>
              <a:t>communications.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Expecting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email,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but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hasn’t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shown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up?</a:t>
            </a:r>
            <a:endParaRPr sz="1200">
              <a:latin typeface="Futura Std Book"/>
              <a:cs typeface="Futura Std Book"/>
            </a:endParaRPr>
          </a:p>
          <a:p>
            <a:pPr algn="ctr" marL="835025" marR="827405">
              <a:lnSpc>
                <a:spcPct val="100000"/>
              </a:lnSpc>
              <a:spcBef>
                <a:spcPts val="14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Check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“Junk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Email”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folder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that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may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have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inadvertently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been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caught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spam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filter.</a:t>
            </a:r>
            <a:endParaRPr sz="1200">
              <a:latin typeface="Futura Std Book"/>
              <a:cs typeface="Futura Std Book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285261" y="3986185"/>
            <a:ext cx="1506855" cy="1528445"/>
            <a:chOff x="285261" y="3986185"/>
            <a:chExt cx="1506855" cy="1528445"/>
          </a:xfrm>
        </p:grpSpPr>
        <p:sp>
          <p:nvSpPr>
            <p:cNvPr id="52" name="object 52" descr=""/>
            <p:cNvSpPr/>
            <p:nvPr/>
          </p:nvSpPr>
          <p:spPr>
            <a:xfrm>
              <a:off x="327882" y="4028806"/>
              <a:ext cx="627380" cy="679450"/>
            </a:xfrm>
            <a:custGeom>
              <a:avLst/>
              <a:gdLst/>
              <a:ahLst/>
              <a:cxnLst/>
              <a:rect l="l" t="t" r="r" b="b"/>
              <a:pathLst>
                <a:path w="627380" h="679450">
                  <a:moveTo>
                    <a:pt x="626808" y="0"/>
                  </a:moveTo>
                  <a:lnTo>
                    <a:pt x="0" y="678992"/>
                  </a:lnTo>
                  <a:lnTo>
                    <a:pt x="626808" y="0"/>
                  </a:lnTo>
                  <a:close/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339959" y="4548394"/>
              <a:ext cx="1409065" cy="923925"/>
            </a:xfrm>
            <a:custGeom>
              <a:avLst/>
              <a:gdLst/>
              <a:ahLst/>
              <a:cxnLst/>
              <a:rect l="l" t="t" r="r" b="b"/>
              <a:pathLst>
                <a:path w="1409064" h="923925">
                  <a:moveTo>
                    <a:pt x="1408912" y="757542"/>
                  </a:moveTo>
                  <a:lnTo>
                    <a:pt x="95631" y="923328"/>
                  </a:lnTo>
                  <a:lnTo>
                    <a:pt x="0" y="165785"/>
                  </a:lnTo>
                  <a:lnTo>
                    <a:pt x="1313281" y="0"/>
                  </a:lnTo>
                  <a:lnTo>
                    <a:pt x="1408912" y="757542"/>
                  </a:lnTo>
                  <a:close/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341751" y="4564816"/>
              <a:ext cx="1296035" cy="579755"/>
            </a:xfrm>
            <a:custGeom>
              <a:avLst/>
              <a:gdLst/>
              <a:ahLst/>
              <a:cxnLst/>
              <a:rect l="l" t="t" r="r" b="b"/>
              <a:pathLst>
                <a:path w="1296035" h="579754">
                  <a:moveTo>
                    <a:pt x="0" y="163563"/>
                  </a:moveTo>
                  <a:lnTo>
                    <a:pt x="719632" y="579742"/>
                  </a:lnTo>
                  <a:lnTo>
                    <a:pt x="1295603" y="0"/>
                  </a:lnTo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435593" y="4972082"/>
              <a:ext cx="327660" cy="499745"/>
            </a:xfrm>
            <a:custGeom>
              <a:avLst/>
              <a:gdLst/>
              <a:ahLst/>
              <a:cxnLst/>
              <a:rect l="l" t="t" r="r" b="b"/>
              <a:pathLst>
                <a:path w="327659" h="499745">
                  <a:moveTo>
                    <a:pt x="0" y="499643"/>
                  </a:moveTo>
                  <a:lnTo>
                    <a:pt x="327533" y="0"/>
                  </a:lnTo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300130" y="4904286"/>
              <a:ext cx="448945" cy="401955"/>
            </a:xfrm>
            <a:custGeom>
              <a:avLst/>
              <a:gdLst/>
              <a:ahLst/>
              <a:cxnLst/>
              <a:rect l="l" t="t" r="r" b="b"/>
              <a:pathLst>
                <a:path w="448944" h="401954">
                  <a:moveTo>
                    <a:pt x="448741" y="401650"/>
                  </a:moveTo>
                  <a:lnTo>
                    <a:pt x="0" y="0"/>
                  </a:lnTo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912220" y="4034168"/>
              <a:ext cx="750570" cy="505459"/>
            </a:xfrm>
            <a:custGeom>
              <a:avLst/>
              <a:gdLst/>
              <a:ahLst/>
              <a:cxnLst/>
              <a:rect l="l" t="t" r="r" b="b"/>
              <a:pathLst>
                <a:path w="750569" h="505460">
                  <a:moveTo>
                    <a:pt x="0" y="0"/>
                  </a:moveTo>
                  <a:lnTo>
                    <a:pt x="750341" y="505142"/>
                  </a:lnTo>
                </a:path>
              </a:pathLst>
            </a:custGeom>
            <a:ln w="85242">
              <a:solidFill>
                <a:srgbClr val="003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8" name="object 58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27294" y="1192207"/>
            <a:ext cx="1754451" cy="2311163"/>
          </a:xfrm>
          <a:prstGeom prst="rect">
            <a:avLst/>
          </a:prstGeom>
        </p:spPr>
      </p:pic>
      <p:pic>
        <p:nvPicPr>
          <p:cNvPr id="59" name="object 59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06414" y="1537190"/>
            <a:ext cx="1512462" cy="15094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485" y="795804"/>
            <a:ext cx="867929" cy="864883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5235879" y="2209241"/>
            <a:ext cx="2306320" cy="2891790"/>
          </a:xfrm>
          <a:custGeom>
            <a:avLst/>
            <a:gdLst/>
            <a:ahLst/>
            <a:cxnLst/>
            <a:rect l="l" t="t" r="r" b="b"/>
            <a:pathLst>
              <a:path w="2306320" h="2891790">
                <a:moveTo>
                  <a:pt x="2306002" y="0"/>
                </a:moveTo>
                <a:lnTo>
                  <a:pt x="0" y="0"/>
                </a:lnTo>
                <a:lnTo>
                  <a:pt x="0" y="2891675"/>
                </a:lnTo>
                <a:lnTo>
                  <a:pt x="2306002" y="2891675"/>
                </a:lnTo>
                <a:lnTo>
                  <a:pt x="2306002" y="0"/>
                </a:lnTo>
                <a:close/>
              </a:path>
            </a:pathLst>
          </a:custGeom>
          <a:solidFill>
            <a:srgbClr val="FFFC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347134" y="2401229"/>
            <a:ext cx="2062480" cy="2524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Common</a:t>
            </a:r>
            <a:r>
              <a:rPr dirty="0" sz="1200" spc="-3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Phishing</a:t>
            </a:r>
            <a:r>
              <a:rPr dirty="0" sz="1200" spc="-3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Scams</a:t>
            </a:r>
            <a:endParaRPr sz="1200">
              <a:latin typeface="Futura Std Bold"/>
              <a:cs typeface="Futura Std Bold"/>
            </a:endParaRPr>
          </a:p>
          <a:p>
            <a:pPr marL="150495" indent="-137795">
              <a:lnSpc>
                <a:spcPct val="100000"/>
              </a:lnSpc>
              <a:spcBef>
                <a:spcPts val="960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Part-time job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offers</a:t>
            </a:r>
            <a:endParaRPr sz="1200">
              <a:latin typeface="Futura Std Book"/>
              <a:cs typeface="Futura Std Book"/>
            </a:endParaRPr>
          </a:p>
          <a:p>
            <a:pPr marL="150495" indent="-137795">
              <a:lnSpc>
                <a:spcPct val="100000"/>
              </a:lnSpc>
              <a:spcBef>
                <a:spcPts val="260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Internships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offers</a:t>
            </a:r>
            <a:endParaRPr sz="1200">
              <a:latin typeface="Futura Std Book"/>
              <a:cs typeface="Futura Std Book"/>
            </a:endParaRPr>
          </a:p>
          <a:p>
            <a:pPr marL="149860" marR="291465" indent="-137795">
              <a:lnSpc>
                <a:spcPct val="100000"/>
              </a:lnSpc>
              <a:spcBef>
                <a:spcPts val="260"/>
              </a:spcBef>
              <a:buChar char="•"/>
              <a:tabLst>
                <a:tab pos="17018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Unread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message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notices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posing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from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college</a:t>
            </a:r>
            <a:r>
              <a:rPr dirty="0" sz="1200" spc="-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departments</a:t>
            </a:r>
            <a:endParaRPr sz="1200">
              <a:latin typeface="Futura Std Book"/>
              <a:cs typeface="Futura Std Book"/>
            </a:endParaRPr>
          </a:p>
          <a:p>
            <a:pPr marL="150495" indent="-137795">
              <a:lnSpc>
                <a:spcPct val="100000"/>
              </a:lnSpc>
              <a:spcBef>
                <a:spcPts val="459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Financial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aid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notices</a:t>
            </a:r>
            <a:endParaRPr sz="1200">
              <a:latin typeface="Futura Std Book"/>
              <a:cs typeface="Futura Std Book"/>
            </a:endParaRPr>
          </a:p>
          <a:p>
            <a:pPr marL="149860" marR="5080" indent="-137795">
              <a:lnSpc>
                <a:spcPct val="100000"/>
              </a:lnSpc>
              <a:spcBef>
                <a:spcPts val="459"/>
              </a:spcBef>
              <a:buChar char="•"/>
              <a:tabLst>
                <a:tab pos="170180" algn="l"/>
              </a:tabLst>
            </a:pPr>
            <a:r>
              <a:rPr dirty="0" sz="1200" spc="-35">
                <a:solidFill>
                  <a:srgbClr val="231F20"/>
                </a:solidFill>
                <a:latin typeface="Futura Std Book"/>
                <a:cs typeface="Futura Std Book"/>
              </a:rPr>
              <a:t>IT-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related</a:t>
            </a:r>
            <a:r>
              <a:rPr dirty="0" sz="1200" spc="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emails</a:t>
            </a:r>
            <a:r>
              <a:rPr dirty="0" sz="1200" spc="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instructing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recipient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sign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to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enable,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validate,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confirm,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or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update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their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account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risk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losing</a:t>
            </a:r>
            <a:r>
              <a:rPr dirty="0" sz="12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endParaRPr sz="1200">
              <a:latin typeface="Futura Std Book"/>
              <a:cs typeface="Futura Std Book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35216" y="1850059"/>
            <a:ext cx="7306945" cy="3618229"/>
            <a:chOff x="235216" y="1850059"/>
            <a:chExt cx="7306945" cy="3618229"/>
          </a:xfrm>
        </p:grpSpPr>
        <p:sp>
          <p:nvSpPr>
            <p:cNvPr id="6" name="object 6" descr=""/>
            <p:cNvSpPr/>
            <p:nvPr/>
          </p:nvSpPr>
          <p:spPr>
            <a:xfrm>
              <a:off x="235216" y="1850059"/>
              <a:ext cx="7305675" cy="371475"/>
            </a:xfrm>
            <a:custGeom>
              <a:avLst/>
              <a:gdLst/>
              <a:ahLst/>
              <a:cxnLst/>
              <a:rect l="l" t="t" r="r" b="b"/>
              <a:pathLst>
                <a:path w="7305675" h="371475">
                  <a:moveTo>
                    <a:pt x="7305675" y="0"/>
                  </a:moveTo>
                  <a:lnTo>
                    <a:pt x="0" y="0"/>
                  </a:lnTo>
                  <a:lnTo>
                    <a:pt x="0" y="371348"/>
                  </a:lnTo>
                  <a:lnTo>
                    <a:pt x="7305675" y="371348"/>
                  </a:lnTo>
                  <a:lnTo>
                    <a:pt x="7305675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21226" y="3799714"/>
              <a:ext cx="2766504" cy="1095047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92772" y="5096763"/>
              <a:ext cx="7049134" cy="371475"/>
            </a:xfrm>
            <a:custGeom>
              <a:avLst/>
              <a:gdLst/>
              <a:ahLst/>
              <a:cxnLst/>
              <a:rect l="l" t="t" r="r" b="b"/>
              <a:pathLst>
                <a:path w="7049134" h="371475">
                  <a:moveTo>
                    <a:pt x="7049109" y="0"/>
                  </a:moveTo>
                  <a:lnTo>
                    <a:pt x="0" y="0"/>
                  </a:lnTo>
                  <a:lnTo>
                    <a:pt x="0" y="371348"/>
                  </a:lnTo>
                  <a:lnTo>
                    <a:pt x="7049109" y="371348"/>
                  </a:lnTo>
                  <a:lnTo>
                    <a:pt x="7049109" y="0"/>
                  </a:lnTo>
                  <a:close/>
                </a:path>
              </a:pathLst>
            </a:custGeom>
            <a:solidFill>
              <a:srgbClr val="B307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26682" y="6958520"/>
            <a:ext cx="7306945" cy="667385"/>
          </a:xfrm>
          <a:custGeom>
            <a:avLst/>
            <a:gdLst/>
            <a:ahLst/>
            <a:cxnLst/>
            <a:rect l="l" t="t" r="r" b="b"/>
            <a:pathLst>
              <a:path w="7306945" h="667384">
                <a:moveTo>
                  <a:pt x="3645357" y="0"/>
                </a:moveTo>
                <a:lnTo>
                  <a:pt x="0" y="0"/>
                </a:lnTo>
                <a:lnTo>
                  <a:pt x="0" y="667194"/>
                </a:lnTo>
                <a:lnTo>
                  <a:pt x="3645357" y="667194"/>
                </a:lnTo>
                <a:lnTo>
                  <a:pt x="3645357" y="0"/>
                </a:lnTo>
                <a:close/>
              </a:path>
              <a:path w="7306945" h="667384">
                <a:moveTo>
                  <a:pt x="7306818" y="0"/>
                </a:moveTo>
                <a:lnTo>
                  <a:pt x="3689667" y="0"/>
                </a:lnTo>
                <a:lnTo>
                  <a:pt x="3689667" y="667194"/>
                </a:lnTo>
                <a:lnTo>
                  <a:pt x="7306818" y="667194"/>
                </a:lnTo>
                <a:lnTo>
                  <a:pt x="7306818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346595" y="7058607"/>
            <a:ext cx="3465195" cy="394335"/>
          </a:xfrm>
          <a:prstGeom prst="rect">
            <a:avLst/>
          </a:prstGeom>
        </p:spPr>
        <p:txBody>
          <a:bodyPr wrap="square" lIns="0" tIns="39369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309"/>
              </a:spcBef>
            </a:pP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Watch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for</a:t>
            </a:r>
            <a:r>
              <a:rPr dirty="0" sz="1250" spc="4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Financial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Aid</a:t>
            </a:r>
            <a:r>
              <a:rPr dirty="0" sz="1250" spc="4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Account</a:t>
            </a:r>
            <a:r>
              <a:rPr dirty="0" sz="1250" spc="4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spc="-10" b="1">
                <a:solidFill>
                  <a:srgbClr val="FFFFFF"/>
                </a:solidFill>
                <a:latin typeface="Futura Std Bold"/>
                <a:cs typeface="Futura Std Bold"/>
              </a:rPr>
              <a:t>Changes</a:t>
            </a:r>
            <a:endParaRPr sz="1250">
              <a:latin typeface="Futura Std Bold"/>
              <a:cs typeface="Futura Std Bold"/>
            </a:endParaRPr>
          </a:p>
          <a:p>
            <a:pPr algn="ctr" marR="4445">
              <a:lnSpc>
                <a:spcPct val="100000"/>
              </a:lnSpc>
              <a:spcBef>
                <a:spcPts val="165"/>
              </a:spcBef>
            </a:pP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Didn’t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make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a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change?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It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could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be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a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b="1">
                <a:solidFill>
                  <a:srgbClr val="FFFFFF"/>
                </a:solidFill>
                <a:latin typeface="Futura Std Bold"/>
                <a:cs typeface="Futura Std Bold"/>
              </a:rPr>
              <a:t>fraud</a:t>
            </a:r>
            <a:r>
              <a:rPr dirty="0" sz="850" spc="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850" spc="-10" b="1">
                <a:solidFill>
                  <a:srgbClr val="FFFFFF"/>
                </a:solidFill>
                <a:latin typeface="Futura Std Bold"/>
                <a:cs typeface="Futura Std Bold"/>
              </a:rPr>
              <a:t>issue.</a:t>
            </a:r>
            <a:endParaRPr sz="850">
              <a:latin typeface="Futura Std Bold"/>
              <a:cs typeface="Futura Std Bold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221410" y="7186655"/>
            <a:ext cx="3051810" cy="2190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Treat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Your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Mobile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Devices</a:t>
            </a:r>
            <a:r>
              <a:rPr dirty="0" sz="1250" spc="4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b="1">
                <a:solidFill>
                  <a:srgbClr val="FFFFFF"/>
                </a:solidFill>
                <a:latin typeface="Futura Std Bold"/>
                <a:cs typeface="Futura Std Bold"/>
              </a:rPr>
              <a:t>Like</a:t>
            </a:r>
            <a:r>
              <a:rPr dirty="0" sz="1250" spc="4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50" spc="-20" b="1">
                <a:solidFill>
                  <a:srgbClr val="FFFFFF"/>
                </a:solidFill>
                <a:latin typeface="Futura Std Bold"/>
                <a:cs typeface="Futura Std Bold"/>
              </a:rPr>
              <a:t>Cash</a:t>
            </a:r>
            <a:endParaRPr sz="1250">
              <a:latin typeface="Futura Std Bold"/>
              <a:cs typeface="Futura Std Bold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12389" y="7696398"/>
            <a:ext cx="31902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Cybersecurity</a:t>
            </a:r>
            <a:r>
              <a:rPr dirty="0" sz="1200" spc="2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scams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often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target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students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12542" y="7886898"/>
            <a:ext cx="34474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scholarship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financial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aid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fraud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schemes.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If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12542" y="8077398"/>
            <a:ext cx="3339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receive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notice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from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Lone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Star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College’s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payment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12542" y="8267898"/>
            <a:ext cx="3413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system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(Nelnet)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informing</a:t>
            </a:r>
            <a:r>
              <a:rPr dirty="0" sz="1200" spc="4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40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4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information</a:t>
            </a:r>
            <a:r>
              <a:rPr dirty="0" sz="1200" spc="4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12542" y="8458398"/>
            <a:ext cx="34112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3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account</a:t>
            </a:r>
            <a:r>
              <a:rPr dirty="0" sz="1200" spc="40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has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changed,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DO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NOT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IGNORE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IT.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2542" y="8648898"/>
            <a:ext cx="1838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This could be a fraud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issue.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21815" y="4894660"/>
            <a:ext cx="2597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0" b="1">
                <a:solidFill>
                  <a:srgbClr val="B30738"/>
                </a:solidFill>
                <a:latin typeface="Futura Std Bold"/>
                <a:cs typeface="Futura Std Bold"/>
              </a:rPr>
              <a:t>!</a:t>
            </a:r>
            <a:endParaRPr sz="4800">
              <a:latin typeface="Futura Std Bold"/>
              <a:cs typeface="Futura Std Bold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19694" y="5509103"/>
            <a:ext cx="5793105" cy="132080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If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receive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suspicious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email,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text,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phone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call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claiming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Lone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Star</a:t>
            </a:r>
            <a:r>
              <a:rPr dirty="0" sz="1200" spc="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College:</a:t>
            </a:r>
            <a:endParaRPr sz="1200">
              <a:latin typeface="Futura Std Book"/>
              <a:cs typeface="Futura Std Book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click</a:t>
            </a:r>
            <a:r>
              <a:rPr dirty="0" sz="1200" spc="2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25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Report</a:t>
            </a:r>
            <a:r>
              <a:rPr dirty="0" sz="1200" spc="25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Message</a:t>
            </a:r>
            <a:r>
              <a:rPr dirty="0" sz="1200" spc="25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button</a:t>
            </a:r>
            <a:r>
              <a:rPr dirty="0" sz="1200" spc="25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25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Outlook,</a:t>
            </a:r>
            <a:endParaRPr sz="1200">
              <a:latin typeface="Futura Std Book"/>
              <a:cs typeface="Futura Std Book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call</a:t>
            </a:r>
            <a:r>
              <a:rPr dirty="0" sz="1200" spc="114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1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1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Service</a:t>
            </a:r>
            <a:r>
              <a:rPr dirty="0" sz="1200" spc="1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Desk</a:t>
            </a:r>
            <a:r>
              <a:rPr dirty="0" sz="1200" spc="1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(281.318.HELP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(4357)),</a:t>
            </a:r>
            <a:endParaRPr sz="1200">
              <a:latin typeface="Futura Std Book"/>
              <a:cs typeface="Futura Std Book"/>
            </a:endParaRPr>
          </a:p>
          <a:p>
            <a:pPr marL="241300" marR="330200" indent="-228600">
              <a:lnSpc>
                <a:spcPct val="125000"/>
              </a:lnSpc>
              <a:spcBef>
                <a:spcPts val="300"/>
              </a:spcBef>
              <a:buChar char="•"/>
              <a:tabLst>
                <a:tab pos="24130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submit</a:t>
            </a:r>
            <a:r>
              <a:rPr dirty="0" sz="1200" spc="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60" b="1">
                <a:solidFill>
                  <a:srgbClr val="1B75BC"/>
                </a:solidFill>
                <a:latin typeface="Arial"/>
                <a:cs typeface="Arial"/>
              </a:rPr>
              <a:t>Report</a:t>
            </a:r>
            <a:r>
              <a:rPr dirty="0" sz="1200" spc="7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75BC"/>
                </a:solidFill>
                <a:latin typeface="Arial"/>
                <a:cs typeface="Arial"/>
              </a:rPr>
              <a:t>a</a:t>
            </a:r>
            <a:r>
              <a:rPr dirty="0" sz="1200" spc="7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spc="-45" b="1">
                <a:solidFill>
                  <a:srgbClr val="1B75BC"/>
                </a:solidFill>
                <a:latin typeface="Arial"/>
                <a:cs typeface="Arial"/>
              </a:rPr>
              <a:t>Phishing/Scam/Spam</a:t>
            </a:r>
            <a:r>
              <a:rPr dirty="0" sz="1200" spc="7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spc="-75" b="1">
                <a:solidFill>
                  <a:srgbClr val="1B75BC"/>
                </a:solidFill>
                <a:latin typeface="Arial"/>
                <a:cs typeface="Arial"/>
              </a:rPr>
              <a:t>Email</a:t>
            </a:r>
            <a:r>
              <a:rPr dirty="0" sz="1200" spc="-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form</a:t>
            </a:r>
            <a:r>
              <a:rPr dirty="0" sz="1200" spc="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so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investigate </a:t>
            </a:r>
            <a:r>
              <a:rPr dirty="0" sz="1200" spc="-60">
                <a:solidFill>
                  <a:srgbClr val="231F20"/>
                </a:solidFill>
                <a:latin typeface="Futura Std Book"/>
                <a:cs typeface="Futura Std Book"/>
              </a:rPr>
              <a:t>(</a:t>
            </a:r>
            <a:r>
              <a:rPr dirty="0" sz="1200" spc="-60" b="1">
                <a:solidFill>
                  <a:srgbClr val="231F20"/>
                </a:solidFill>
                <a:latin typeface="Arial"/>
                <a:cs typeface="Arial"/>
              </a:rPr>
              <a:t>LoneStar.edu/ITHelp</a:t>
            </a:r>
            <a:r>
              <a:rPr dirty="0" sz="1200" spc="4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&gt;</a:t>
            </a:r>
            <a:r>
              <a:rPr dirty="0" sz="1200" spc="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70" b="1">
                <a:solidFill>
                  <a:srgbClr val="231F20"/>
                </a:solidFill>
                <a:latin typeface="Arial"/>
                <a:cs typeface="Arial"/>
              </a:rPr>
              <a:t>Quicklinks</a:t>
            </a:r>
            <a:r>
              <a:rPr dirty="0" sz="1200" spc="4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&gt;</a:t>
            </a:r>
            <a:r>
              <a:rPr dirty="0" sz="1200" spc="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85" b="1">
                <a:solidFill>
                  <a:srgbClr val="231F20"/>
                </a:solidFill>
                <a:latin typeface="Arial"/>
                <a:cs typeface="Arial"/>
              </a:rPr>
              <a:t>Report</a:t>
            </a:r>
            <a:r>
              <a:rPr dirty="0" sz="12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12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100" b="1">
                <a:solidFill>
                  <a:srgbClr val="231F20"/>
                </a:solidFill>
                <a:latin typeface="Arial"/>
                <a:cs typeface="Arial"/>
              </a:rPr>
              <a:t>Phishing</a:t>
            </a:r>
            <a:r>
              <a:rPr dirty="0" sz="1200" spc="1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Arial"/>
                <a:cs typeface="Arial"/>
              </a:rPr>
              <a:t>Email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)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996014" y="7694367"/>
            <a:ext cx="3508375" cy="1160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If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had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wad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money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sitting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out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public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place,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would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turn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back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—</a:t>
            </a:r>
            <a:r>
              <a:rPr dirty="0" sz="1200" spc="8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even</a:t>
            </a:r>
            <a:r>
              <a:rPr dirty="0" sz="1200" spc="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for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just</a:t>
            </a:r>
            <a:r>
              <a:rPr dirty="0" sz="1200" spc="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minute?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Would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put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checked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luggage?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Leave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 the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backseat of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 car?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course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not.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Keep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same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watchful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eye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laptop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or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smartphone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would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cash.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3105" y="2290567"/>
            <a:ext cx="4889500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-635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Phishing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is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psychological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attack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used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by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cyber-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criminals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trick</a:t>
            </a:r>
            <a:r>
              <a:rPr dirty="0" sz="1200" spc="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you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into</a:t>
            </a:r>
            <a:r>
              <a:rPr dirty="0" sz="1200" spc="1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giving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up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information or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taking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action.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These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messages may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look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legitimate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entice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into</a:t>
            </a:r>
            <a:r>
              <a:rPr dirty="0" sz="1200" spc="1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taking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action,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such</a:t>
            </a:r>
            <a:r>
              <a:rPr dirty="0" sz="1200" spc="1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clicking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a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malicious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link,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opening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infected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attachment,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responding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scam.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33563" y="3243067"/>
            <a:ext cx="4888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</a:t>
            </a:r>
            <a:r>
              <a:rPr dirty="0" sz="1200" spc="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cyber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smart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stay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cyber-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aware.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Keep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eye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out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anything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that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33563" y="3433568"/>
            <a:ext cx="2456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looks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“off”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these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common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scams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28655" y="1885639"/>
            <a:ext cx="46564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Don’t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Get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Hooked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By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a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Cyber-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Criminal</a:t>
            </a:r>
            <a:endParaRPr sz="1800">
              <a:latin typeface="Futura Std Bold"/>
              <a:cs typeface="Futura Std Bold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235216" y="238429"/>
            <a:ext cx="7305675" cy="371475"/>
          </a:xfrm>
          <a:custGeom>
            <a:avLst/>
            <a:gdLst/>
            <a:ahLst/>
            <a:cxnLst/>
            <a:rect l="l" t="t" r="r" b="b"/>
            <a:pathLst>
              <a:path w="7305675" h="371475">
                <a:moveTo>
                  <a:pt x="7305675" y="0"/>
                </a:moveTo>
                <a:lnTo>
                  <a:pt x="0" y="0"/>
                </a:lnTo>
                <a:lnTo>
                  <a:pt x="0" y="371348"/>
                </a:lnTo>
                <a:lnTo>
                  <a:pt x="7305675" y="371348"/>
                </a:lnTo>
                <a:lnTo>
                  <a:pt x="7305675" y="0"/>
                </a:lnTo>
                <a:close/>
              </a:path>
            </a:pathLst>
          </a:custGeom>
          <a:solidFill>
            <a:srgbClr val="C7EA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328655" y="274004"/>
            <a:ext cx="44583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FREE Software Available for 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Students</a:t>
            </a:r>
            <a:endParaRPr sz="1800">
              <a:latin typeface="Futura Std Bold"/>
              <a:cs typeface="Futura Std Bold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225971" y="9017075"/>
            <a:ext cx="7315834" cy="789305"/>
            <a:chOff x="225971" y="9017075"/>
            <a:chExt cx="7315834" cy="789305"/>
          </a:xfrm>
        </p:grpSpPr>
        <p:sp>
          <p:nvSpPr>
            <p:cNvPr id="28" name="object 28" descr=""/>
            <p:cNvSpPr/>
            <p:nvPr/>
          </p:nvSpPr>
          <p:spPr>
            <a:xfrm>
              <a:off x="225971" y="9017075"/>
              <a:ext cx="7315834" cy="789305"/>
            </a:xfrm>
            <a:custGeom>
              <a:avLst/>
              <a:gdLst/>
              <a:ahLst/>
              <a:cxnLst/>
              <a:rect l="l" t="t" r="r" b="b"/>
              <a:pathLst>
                <a:path w="7315834" h="789304">
                  <a:moveTo>
                    <a:pt x="7315796" y="0"/>
                  </a:moveTo>
                  <a:lnTo>
                    <a:pt x="0" y="0"/>
                  </a:lnTo>
                  <a:lnTo>
                    <a:pt x="0" y="789241"/>
                  </a:lnTo>
                  <a:lnTo>
                    <a:pt x="7315796" y="789241"/>
                  </a:lnTo>
                  <a:lnTo>
                    <a:pt x="7315796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891" y="9111472"/>
              <a:ext cx="889723" cy="602045"/>
            </a:xfrm>
            <a:prstGeom prst="rect">
              <a:avLst/>
            </a:prstGeom>
          </p:spPr>
        </p:pic>
      </p:grpSp>
      <p:grpSp>
        <p:nvGrpSpPr>
          <p:cNvPr id="30" name="object 30" descr=""/>
          <p:cNvGrpSpPr/>
          <p:nvPr/>
        </p:nvGrpSpPr>
        <p:grpSpPr>
          <a:xfrm>
            <a:off x="2702928" y="3495254"/>
            <a:ext cx="2406650" cy="107950"/>
            <a:chOff x="2702928" y="3495254"/>
            <a:chExt cx="2406650" cy="107950"/>
          </a:xfrm>
        </p:grpSpPr>
        <p:sp>
          <p:nvSpPr>
            <p:cNvPr id="31" name="object 31" descr=""/>
            <p:cNvSpPr/>
            <p:nvPr/>
          </p:nvSpPr>
          <p:spPr>
            <a:xfrm>
              <a:off x="2708643" y="3549152"/>
              <a:ext cx="2323465" cy="0"/>
            </a:xfrm>
            <a:custGeom>
              <a:avLst/>
              <a:gdLst/>
              <a:ahLst/>
              <a:cxnLst/>
              <a:rect l="l" t="t" r="r" b="b"/>
              <a:pathLst>
                <a:path w="2323465" h="0">
                  <a:moveTo>
                    <a:pt x="0" y="0"/>
                  </a:moveTo>
                  <a:lnTo>
                    <a:pt x="2323249" y="0"/>
                  </a:lnTo>
                </a:path>
              </a:pathLst>
            </a:custGeom>
            <a:ln w="1080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016120" y="3495254"/>
              <a:ext cx="93345" cy="107950"/>
            </a:xfrm>
            <a:custGeom>
              <a:avLst/>
              <a:gdLst/>
              <a:ahLst/>
              <a:cxnLst/>
              <a:rect l="l" t="t" r="r" b="b"/>
              <a:pathLst>
                <a:path w="93345" h="107950">
                  <a:moveTo>
                    <a:pt x="0" y="0"/>
                  </a:moveTo>
                  <a:lnTo>
                    <a:pt x="0" y="107797"/>
                  </a:lnTo>
                  <a:lnTo>
                    <a:pt x="93345" y="538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282178" y="3870967"/>
            <a:ext cx="2069464" cy="73533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580"/>
              </a:lnSpc>
              <a:spcBef>
                <a:spcPts val="545"/>
              </a:spcBef>
            </a:pPr>
            <a:r>
              <a:rPr dirty="0" sz="2500" spc="-80" i="1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dirty="0" sz="25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180" i="1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dirty="0" sz="25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215" i="1">
                <a:solidFill>
                  <a:srgbClr val="231F20"/>
                </a:solidFill>
                <a:latin typeface="Times New Roman"/>
                <a:cs typeface="Times New Roman"/>
              </a:rPr>
              <a:t>these</a:t>
            </a:r>
            <a:r>
              <a:rPr dirty="0" sz="25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160" i="1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dirty="0" sz="25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200" i="1">
                <a:solidFill>
                  <a:srgbClr val="231F20"/>
                </a:solidFill>
                <a:latin typeface="Times New Roman"/>
                <a:cs typeface="Times New Roman"/>
              </a:rPr>
              <a:t>not </a:t>
            </a:r>
            <a:r>
              <a:rPr dirty="0" sz="2500" spc="-150" i="1">
                <a:solidFill>
                  <a:srgbClr val="231F20"/>
                </a:solidFill>
                <a:latin typeface="Times New Roman"/>
                <a:cs typeface="Times New Roman"/>
              </a:rPr>
              <a:t>like</a:t>
            </a:r>
            <a:r>
              <a:rPr dirty="0" sz="2500" spc="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185" i="1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2500" spc="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500" spc="-55" i="1">
                <a:solidFill>
                  <a:srgbClr val="231F20"/>
                </a:solidFill>
                <a:latin typeface="Times New Roman"/>
                <a:cs typeface="Times New Roman"/>
              </a:rPr>
              <a:t>others...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27335" y="5126261"/>
            <a:ext cx="65919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Received</a:t>
            </a:r>
            <a:r>
              <a:rPr dirty="0" sz="1800" spc="-1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a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suspicious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email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message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or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call?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Report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Futura Std Bold"/>
                <a:cs typeface="Futura Std Bold"/>
              </a:rPr>
              <a:t>it.</a:t>
            </a:r>
            <a:endParaRPr sz="1800">
              <a:latin typeface="Futura Std Bold"/>
              <a:cs typeface="Futura Std Bold"/>
            </a:endParaRPr>
          </a:p>
        </p:txBody>
      </p:sp>
      <p:pic>
        <p:nvPicPr>
          <p:cNvPr id="35" name="object 3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87530" y="5623387"/>
            <a:ext cx="843521" cy="846567"/>
          </a:xfrm>
          <a:prstGeom prst="rect">
            <a:avLst/>
          </a:prstGeom>
        </p:spPr>
      </p:pic>
      <p:sp>
        <p:nvSpPr>
          <p:cNvPr id="36" name="object 36" descr=""/>
          <p:cNvSpPr txBox="1"/>
          <p:nvPr/>
        </p:nvSpPr>
        <p:spPr>
          <a:xfrm>
            <a:off x="1293315" y="786358"/>
            <a:ext cx="4394835" cy="65341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Go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65" b="1">
                <a:solidFill>
                  <a:srgbClr val="1B75BC"/>
                </a:solidFill>
                <a:latin typeface="Arial"/>
                <a:cs typeface="Arial"/>
              </a:rPr>
              <a:t>LoneStar.edu/ITHelp</a:t>
            </a:r>
            <a:r>
              <a:rPr dirty="0" sz="1200" b="1">
                <a:solidFill>
                  <a:srgbClr val="1B75BC"/>
                </a:solidFill>
                <a:latin typeface="Arial"/>
                <a:cs typeface="Arial"/>
              </a:rPr>
              <a:t> &gt;</a:t>
            </a:r>
            <a:r>
              <a:rPr dirty="0" sz="1200" spc="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spc="-80" b="1">
                <a:solidFill>
                  <a:srgbClr val="1B75BC"/>
                </a:solidFill>
                <a:latin typeface="Arial"/>
                <a:cs typeface="Arial"/>
              </a:rPr>
              <a:t>Quicklinks</a:t>
            </a:r>
            <a:r>
              <a:rPr dirty="0" sz="1200" spc="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75BC"/>
                </a:solidFill>
                <a:latin typeface="Arial"/>
                <a:cs typeface="Arial"/>
              </a:rPr>
              <a:t>&gt; </a:t>
            </a:r>
            <a:r>
              <a:rPr dirty="0" sz="1200" spc="-55" b="1">
                <a:solidFill>
                  <a:srgbClr val="1B75BC"/>
                </a:solidFill>
                <a:latin typeface="Arial"/>
                <a:cs typeface="Arial"/>
              </a:rPr>
              <a:t>Get</a:t>
            </a:r>
            <a:r>
              <a:rPr dirty="0" sz="1200" spc="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1B75BC"/>
                </a:solidFill>
                <a:latin typeface="Arial"/>
                <a:cs typeface="Arial"/>
              </a:rPr>
              <a:t>Software</a:t>
            </a:r>
            <a:r>
              <a:rPr dirty="0" sz="1200" spc="25" b="1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find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out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what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software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applications are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available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(at no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additional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cost).</a:t>
            </a:r>
            <a:endParaRPr sz="1200">
              <a:latin typeface="Futura Std Book"/>
              <a:cs typeface="Futura Std Book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Sign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using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address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password.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5653021" y="6366114"/>
            <a:ext cx="902969" cy="344170"/>
          </a:xfrm>
          <a:custGeom>
            <a:avLst/>
            <a:gdLst/>
            <a:ahLst/>
            <a:cxnLst/>
            <a:rect l="l" t="t" r="r" b="b"/>
            <a:pathLst>
              <a:path w="902970" h="344170">
                <a:moveTo>
                  <a:pt x="902804" y="0"/>
                </a:moveTo>
                <a:lnTo>
                  <a:pt x="553618" y="39192"/>
                </a:lnTo>
                <a:lnTo>
                  <a:pt x="609828" y="115252"/>
                </a:lnTo>
                <a:lnTo>
                  <a:pt x="388532" y="246508"/>
                </a:lnTo>
                <a:lnTo>
                  <a:pt x="192905" y="288490"/>
                </a:lnTo>
                <a:lnTo>
                  <a:pt x="53282" y="283012"/>
                </a:lnTo>
                <a:lnTo>
                  <a:pt x="0" y="271894"/>
                </a:lnTo>
                <a:lnTo>
                  <a:pt x="299867" y="343935"/>
                </a:lnTo>
                <a:lnTo>
                  <a:pt x="518363" y="313270"/>
                </a:lnTo>
                <a:lnTo>
                  <a:pt x="652010" y="246230"/>
                </a:lnTo>
                <a:lnTo>
                  <a:pt x="697331" y="209143"/>
                </a:lnTo>
                <a:lnTo>
                  <a:pt x="772566" y="275958"/>
                </a:lnTo>
                <a:lnTo>
                  <a:pt x="9028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226326" y="9017075"/>
            <a:ext cx="7311390" cy="789305"/>
          </a:xfrm>
          <a:prstGeom prst="rect">
            <a:avLst/>
          </a:prstGeom>
        </p:spPr>
        <p:txBody>
          <a:bodyPr wrap="square" lIns="0" tIns="189865" rIns="0" bIns="0" rtlCol="0" vert="horz">
            <a:spAutoFit/>
          </a:bodyPr>
          <a:lstStyle/>
          <a:p>
            <a:pPr marL="1462405">
              <a:lnSpc>
                <a:spcPct val="100000"/>
              </a:lnSpc>
              <a:spcBef>
                <a:spcPts val="1495"/>
              </a:spcBef>
            </a:pPr>
            <a:r>
              <a:rPr dirty="0" sz="2250" b="1">
                <a:solidFill>
                  <a:srgbClr val="1A3967"/>
                </a:solidFill>
                <a:latin typeface="Futura Std Bold"/>
                <a:cs typeface="Futura Std Bold"/>
              </a:rPr>
              <a:t>Office</a:t>
            </a:r>
            <a:r>
              <a:rPr dirty="0" sz="2250" spc="4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250" b="1">
                <a:solidFill>
                  <a:srgbClr val="1A3967"/>
                </a:solidFill>
                <a:latin typeface="Futura Std Bold"/>
                <a:cs typeface="Futura Std Bold"/>
              </a:rPr>
              <a:t>of</a:t>
            </a:r>
            <a:r>
              <a:rPr dirty="0" sz="2250" spc="50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250" b="1">
                <a:solidFill>
                  <a:srgbClr val="1A3967"/>
                </a:solidFill>
                <a:latin typeface="Futura Std Bold"/>
                <a:cs typeface="Futura Std Bold"/>
              </a:rPr>
              <a:t>Technology</a:t>
            </a:r>
            <a:r>
              <a:rPr dirty="0" sz="2250" spc="5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250" b="1">
                <a:solidFill>
                  <a:srgbClr val="1A3967"/>
                </a:solidFill>
                <a:latin typeface="Futura Std Bold"/>
                <a:cs typeface="Futura Std Bold"/>
              </a:rPr>
              <a:t>Services</a:t>
            </a:r>
            <a:r>
              <a:rPr dirty="0" sz="2250" spc="55" b="1">
                <a:solidFill>
                  <a:srgbClr val="1A3967"/>
                </a:solidFill>
                <a:latin typeface="Futura Std Bold"/>
                <a:cs typeface="Futura Std Bold"/>
              </a:rPr>
              <a:t> </a:t>
            </a:r>
            <a:r>
              <a:rPr dirty="0" sz="2250" spc="-10" b="1">
                <a:solidFill>
                  <a:srgbClr val="1A3967"/>
                </a:solidFill>
                <a:latin typeface="Futura Std Bold"/>
                <a:cs typeface="Futura Std Bold"/>
              </a:rPr>
              <a:t>(OTS)</a:t>
            </a:r>
            <a:endParaRPr sz="2250">
              <a:latin typeface="Futura Std Bold"/>
              <a:cs typeface="Futura Std Bold"/>
            </a:endParaRPr>
          </a:p>
        </p:txBody>
      </p:sp>
      <p:pic>
        <p:nvPicPr>
          <p:cNvPr id="39" name="object 3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675414" y="225025"/>
            <a:ext cx="1865464" cy="1996382"/>
          </a:xfrm>
          <a:prstGeom prst="rect">
            <a:avLst/>
          </a:prstGeom>
        </p:spPr>
      </p:pic>
      <p:sp>
        <p:nvSpPr>
          <p:cNvPr id="40" name="object 40" descr=""/>
          <p:cNvSpPr/>
          <p:nvPr/>
        </p:nvSpPr>
        <p:spPr>
          <a:xfrm>
            <a:off x="3872026" y="7625715"/>
            <a:ext cx="44450" cy="1391920"/>
          </a:xfrm>
          <a:custGeom>
            <a:avLst/>
            <a:gdLst/>
            <a:ahLst/>
            <a:cxnLst/>
            <a:rect l="l" t="t" r="r" b="b"/>
            <a:pathLst>
              <a:path w="44450" h="1391920">
                <a:moveTo>
                  <a:pt x="44323" y="0"/>
                </a:moveTo>
                <a:lnTo>
                  <a:pt x="0" y="0"/>
                </a:lnTo>
                <a:lnTo>
                  <a:pt x="0" y="1391361"/>
                </a:lnTo>
                <a:lnTo>
                  <a:pt x="44323" y="1391361"/>
                </a:lnTo>
                <a:lnTo>
                  <a:pt x="44323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OTS-InfoFlyer-Students_F25S26</dc:title>
  <dcterms:created xsi:type="dcterms:W3CDTF">2025-08-21T14:19:22Z</dcterms:created>
  <dcterms:modified xsi:type="dcterms:W3CDTF">2025-08-21T14:19:22Z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2025-08-07T00:00:00Z</vt:filetime>
  </property>
  <property fmtid="{D5CDD505-2E9C-101B-9397-08002B2CF9AE}" pid="3" name="Creator">
    <vt:lpwstr>Adobe Illustrator 29.7 (Windows)</vt:lpwstr>
  </property>
  <property fmtid="{D5CDD505-2E9C-101B-9397-08002B2CF9AE}" pid="4" name="LastSaved">
    <vt:filetime>2025-08-21T00:00:00Z</vt:filetime>
  </property>
  <property fmtid="{D5CDD505-2E9C-101B-9397-08002B2CF9AE}" pid="5" name="Producer">
    <vt:lpwstr>Adobe PDF library 17.00</vt:lpwstr>
  </property>
</Properties>
</file>