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64" r:id="rId2"/>
    <p:sldId id="323" r:id="rId3"/>
    <p:sldId id="309" r:id="rId4"/>
    <p:sldId id="310" r:id="rId5"/>
    <p:sldId id="322" r:id="rId6"/>
    <p:sldId id="311" r:id="rId7"/>
    <p:sldId id="312" r:id="rId8"/>
    <p:sldId id="313" r:id="rId9"/>
    <p:sldId id="314" r:id="rId10"/>
    <p:sldId id="315" r:id="rId11"/>
    <p:sldId id="324" r:id="rId12"/>
    <p:sldId id="316" r:id="rId13"/>
    <p:sldId id="319" r:id="rId14"/>
    <p:sldId id="320" r:id="rId15"/>
    <p:sldId id="325" r:id="rId16"/>
    <p:sldId id="317" r:id="rId17"/>
    <p:sldId id="318" r:id="rId18"/>
    <p:sldId id="296" r:id="rId19"/>
    <p:sldId id="295" r:id="rId20"/>
    <p:sldId id="32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7912BD-3177-436F-825E-8247AD45B166}" v="69" dt="2025-02-19T21:38:38.9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65"/>
    <p:restoredTop sz="90557" autoAdjust="0"/>
  </p:normalViewPr>
  <p:slideViewPr>
    <p:cSldViewPr snapToGrid="0">
      <p:cViewPr varScale="1">
        <p:scale>
          <a:sx n="100" d="100"/>
          <a:sy n="100" d="100"/>
        </p:scale>
        <p:origin x="1128"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tierrez, Lisa M" userId="e183cba9-5cd8-457b-a5cc-cb40c12deb2e" providerId="ADAL" clId="{B87912BD-3177-436F-825E-8247AD45B166}"/>
    <pc:docChg chg="undo custSel modSld">
      <pc:chgData name="Gutierrez, Lisa M" userId="e183cba9-5cd8-457b-a5cc-cb40c12deb2e" providerId="ADAL" clId="{B87912BD-3177-436F-825E-8247AD45B166}" dt="2025-02-19T21:38:38.985" v="68" actId="20577"/>
      <pc:docMkLst>
        <pc:docMk/>
      </pc:docMkLst>
      <pc:sldChg chg="modSp mod">
        <pc:chgData name="Gutierrez, Lisa M" userId="e183cba9-5cd8-457b-a5cc-cb40c12deb2e" providerId="ADAL" clId="{B87912BD-3177-436F-825E-8247AD45B166}" dt="2025-02-19T21:35:53.714" v="27" actId="20577"/>
        <pc:sldMkLst>
          <pc:docMk/>
          <pc:sldMk cId="3769630514" sldId="296"/>
        </pc:sldMkLst>
        <pc:spChg chg="mod">
          <ac:chgData name="Gutierrez, Lisa M" userId="e183cba9-5cd8-457b-a5cc-cb40c12deb2e" providerId="ADAL" clId="{B87912BD-3177-436F-825E-8247AD45B166}" dt="2025-02-19T21:35:53.714" v="27" actId="20577"/>
          <ac:spMkLst>
            <pc:docMk/>
            <pc:sldMk cId="3769630514" sldId="296"/>
            <ac:spMk id="5" creationId="{FE0D6397-2EBE-09C9-844F-C1B80AB7FC8E}"/>
          </ac:spMkLst>
        </pc:spChg>
      </pc:sldChg>
      <pc:sldChg chg="modSp mod">
        <pc:chgData name="Gutierrez, Lisa M" userId="e183cba9-5cd8-457b-a5cc-cb40c12deb2e" providerId="ADAL" clId="{B87912BD-3177-436F-825E-8247AD45B166}" dt="2025-02-19T21:38:38.985" v="68" actId="20577"/>
        <pc:sldMkLst>
          <pc:docMk/>
          <pc:sldMk cId="1351576127" sldId="317"/>
        </pc:sldMkLst>
        <pc:spChg chg="mod">
          <ac:chgData name="Gutierrez, Lisa M" userId="e183cba9-5cd8-457b-a5cc-cb40c12deb2e" providerId="ADAL" clId="{B87912BD-3177-436F-825E-8247AD45B166}" dt="2025-02-19T21:38:38.985" v="68" actId="20577"/>
          <ac:spMkLst>
            <pc:docMk/>
            <pc:sldMk cId="1351576127" sldId="317"/>
            <ac:spMk id="6" creationId="{81525352-C66B-F8E8-3682-E29DF47032C4}"/>
          </ac:spMkLst>
        </pc:spChg>
      </pc:sldChg>
    </pc:docChg>
  </pc:docChgLst>
  <pc:docChgLst>
    <pc:chgData name="Gutierrez, Lisa M" userId="e183cba9-5cd8-457b-a5cc-cb40c12deb2e" providerId="ADAL" clId="{5E045A0E-31E5-41FD-8DC1-495871773246}"/>
    <pc:docChg chg="undo custSel addSld delSld modSld sldOrd">
      <pc:chgData name="Gutierrez, Lisa M" userId="e183cba9-5cd8-457b-a5cc-cb40c12deb2e" providerId="ADAL" clId="{5E045A0E-31E5-41FD-8DC1-495871773246}" dt="2025-02-19T22:10:00.289" v="4053" actId="20577"/>
      <pc:docMkLst>
        <pc:docMk/>
      </pc:docMkLst>
      <pc:sldChg chg="modSp mod">
        <pc:chgData name="Gutierrez, Lisa M" userId="e183cba9-5cd8-457b-a5cc-cb40c12deb2e" providerId="ADAL" clId="{5E045A0E-31E5-41FD-8DC1-495871773246}" dt="2025-02-17T02:53:44.305" v="58" actId="20577"/>
        <pc:sldMkLst>
          <pc:docMk/>
          <pc:sldMk cId="1322596115" sldId="264"/>
        </pc:sldMkLst>
        <pc:spChg chg="mod">
          <ac:chgData name="Gutierrez, Lisa M" userId="e183cba9-5cd8-457b-a5cc-cb40c12deb2e" providerId="ADAL" clId="{5E045A0E-31E5-41FD-8DC1-495871773246}" dt="2025-02-17T02:53:44.305" v="58" actId="20577"/>
          <ac:spMkLst>
            <pc:docMk/>
            <pc:sldMk cId="1322596115" sldId="264"/>
            <ac:spMk id="2" creationId="{7D012E9E-3908-4648-5A35-A97CDA1790EE}"/>
          </ac:spMkLst>
        </pc:spChg>
      </pc:sldChg>
      <pc:sldChg chg="addSp delSp modSp mod">
        <pc:chgData name="Gutierrez, Lisa M" userId="e183cba9-5cd8-457b-a5cc-cb40c12deb2e" providerId="ADAL" clId="{5E045A0E-31E5-41FD-8DC1-495871773246}" dt="2025-02-17T03:49:31.429" v="3058" actId="1076"/>
        <pc:sldMkLst>
          <pc:docMk/>
          <pc:sldMk cId="3769630514" sldId="296"/>
        </pc:sldMkLst>
        <pc:spChg chg="mod">
          <ac:chgData name="Gutierrez, Lisa M" userId="e183cba9-5cd8-457b-a5cc-cb40c12deb2e" providerId="ADAL" clId="{5E045A0E-31E5-41FD-8DC1-495871773246}" dt="2025-02-17T03:49:31.429" v="3058" actId="1076"/>
          <ac:spMkLst>
            <pc:docMk/>
            <pc:sldMk cId="3769630514" sldId="296"/>
            <ac:spMk id="2" creationId="{B796DF4C-7A92-57F2-2864-439F2B44F585}"/>
          </ac:spMkLst>
        </pc:spChg>
        <pc:spChg chg="mod">
          <ac:chgData name="Gutierrez, Lisa M" userId="e183cba9-5cd8-457b-a5cc-cb40c12deb2e" providerId="ADAL" clId="{5E045A0E-31E5-41FD-8DC1-495871773246}" dt="2025-02-17T03:49:13.269" v="3054" actId="164"/>
          <ac:spMkLst>
            <pc:docMk/>
            <pc:sldMk cId="3769630514" sldId="296"/>
            <ac:spMk id="3" creationId="{027E7E7C-81AC-3A9A-92CB-D77B00D5CE62}"/>
          </ac:spMkLst>
        </pc:spChg>
        <pc:spChg chg="add mod">
          <ac:chgData name="Gutierrez, Lisa M" userId="e183cba9-5cd8-457b-a5cc-cb40c12deb2e" providerId="ADAL" clId="{5E045A0E-31E5-41FD-8DC1-495871773246}" dt="2025-02-17T03:49:13.269" v="3054" actId="164"/>
          <ac:spMkLst>
            <pc:docMk/>
            <pc:sldMk cId="3769630514" sldId="296"/>
            <ac:spMk id="5" creationId="{FE0D6397-2EBE-09C9-844F-C1B80AB7FC8E}"/>
          </ac:spMkLst>
        </pc:spChg>
        <pc:spChg chg="mod">
          <ac:chgData name="Gutierrez, Lisa M" userId="e183cba9-5cd8-457b-a5cc-cb40c12deb2e" providerId="ADAL" clId="{5E045A0E-31E5-41FD-8DC1-495871773246}" dt="2025-02-17T03:49:26.143" v="3057" actId="1076"/>
          <ac:spMkLst>
            <pc:docMk/>
            <pc:sldMk cId="3769630514" sldId="296"/>
            <ac:spMk id="7" creationId="{8088B48B-2DC6-7E3F-70FE-23DF30CBECC3}"/>
          </ac:spMkLst>
        </pc:spChg>
        <pc:grpChg chg="add mod">
          <ac:chgData name="Gutierrez, Lisa M" userId="e183cba9-5cd8-457b-a5cc-cb40c12deb2e" providerId="ADAL" clId="{5E045A0E-31E5-41FD-8DC1-495871773246}" dt="2025-02-17T03:49:17.318" v="3055" actId="1076"/>
          <ac:grpSpMkLst>
            <pc:docMk/>
            <pc:sldMk cId="3769630514" sldId="296"/>
            <ac:grpSpMk id="12" creationId="{90355293-7F3D-D9C7-F69A-E9D95D026C31}"/>
          </ac:grpSpMkLst>
        </pc:grpChg>
        <pc:picChg chg="del mod">
          <ac:chgData name="Gutierrez, Lisa M" userId="e183cba9-5cd8-457b-a5cc-cb40c12deb2e" providerId="ADAL" clId="{5E045A0E-31E5-41FD-8DC1-495871773246}" dt="2025-02-17T03:45:09.955" v="2962" actId="478"/>
          <ac:picMkLst>
            <pc:docMk/>
            <pc:sldMk cId="3769630514" sldId="296"/>
            <ac:picMk id="4" creationId="{F98EB69D-A117-6F8A-5CC8-E78FBC5CB839}"/>
          </ac:picMkLst>
        </pc:picChg>
        <pc:picChg chg="add mod">
          <ac:chgData name="Gutierrez, Lisa M" userId="e183cba9-5cd8-457b-a5cc-cb40c12deb2e" providerId="ADAL" clId="{5E045A0E-31E5-41FD-8DC1-495871773246}" dt="2025-02-17T03:49:13.269" v="3054" actId="164"/>
          <ac:picMkLst>
            <pc:docMk/>
            <pc:sldMk cId="3769630514" sldId="296"/>
            <ac:picMk id="6" creationId="{7419888E-5AC9-01CB-C8A0-D78914458616}"/>
          </ac:picMkLst>
        </pc:picChg>
        <pc:picChg chg="del mod">
          <ac:chgData name="Gutierrez, Lisa M" userId="e183cba9-5cd8-457b-a5cc-cb40c12deb2e" providerId="ADAL" clId="{5E045A0E-31E5-41FD-8DC1-495871773246}" dt="2025-02-17T03:45:10.714" v="2963" actId="478"/>
          <ac:picMkLst>
            <pc:docMk/>
            <pc:sldMk cId="3769630514" sldId="296"/>
            <ac:picMk id="8" creationId="{6AEBE7F5-29EC-8FBB-1960-2E3CC6107976}"/>
          </ac:picMkLst>
        </pc:picChg>
        <pc:picChg chg="add del mod modCrop">
          <ac:chgData name="Gutierrez, Lisa M" userId="e183cba9-5cd8-457b-a5cc-cb40c12deb2e" providerId="ADAL" clId="{5E045A0E-31E5-41FD-8DC1-495871773246}" dt="2025-02-17T03:47:25.115" v="3027" actId="478"/>
          <ac:picMkLst>
            <pc:docMk/>
            <pc:sldMk cId="3769630514" sldId="296"/>
            <ac:picMk id="9" creationId="{1D2C7D04-329E-64D4-30A8-98B29917F5CE}"/>
          </ac:picMkLst>
        </pc:picChg>
        <pc:picChg chg="add mod">
          <ac:chgData name="Gutierrez, Lisa M" userId="e183cba9-5cd8-457b-a5cc-cb40c12deb2e" providerId="ADAL" clId="{5E045A0E-31E5-41FD-8DC1-495871773246}" dt="2025-02-17T03:49:13.269" v="3054" actId="164"/>
          <ac:picMkLst>
            <pc:docMk/>
            <pc:sldMk cId="3769630514" sldId="296"/>
            <ac:picMk id="10" creationId="{3BFE3E19-F9BF-7846-D8AD-C23A665D6986}"/>
          </ac:picMkLst>
        </pc:picChg>
        <pc:picChg chg="add mod">
          <ac:chgData name="Gutierrez, Lisa M" userId="e183cba9-5cd8-457b-a5cc-cb40c12deb2e" providerId="ADAL" clId="{5E045A0E-31E5-41FD-8DC1-495871773246}" dt="2025-02-17T03:49:13.269" v="3054" actId="164"/>
          <ac:picMkLst>
            <pc:docMk/>
            <pc:sldMk cId="3769630514" sldId="296"/>
            <ac:picMk id="11" creationId="{32EBE45A-093B-2EC3-327C-3DC2EDB41882}"/>
          </ac:picMkLst>
        </pc:picChg>
      </pc:sldChg>
      <pc:sldChg chg="delSp modSp del mod">
        <pc:chgData name="Gutierrez, Lisa M" userId="e183cba9-5cd8-457b-a5cc-cb40c12deb2e" providerId="ADAL" clId="{5E045A0E-31E5-41FD-8DC1-495871773246}" dt="2025-02-17T04:12:13.067" v="3548" actId="47"/>
        <pc:sldMkLst>
          <pc:docMk/>
          <pc:sldMk cId="3599750586" sldId="308"/>
        </pc:sldMkLst>
        <pc:spChg chg="mod">
          <ac:chgData name="Gutierrez, Lisa M" userId="e183cba9-5cd8-457b-a5cc-cb40c12deb2e" providerId="ADAL" clId="{5E045A0E-31E5-41FD-8DC1-495871773246}" dt="2025-02-17T03:34:19.129" v="2786" actId="1076"/>
          <ac:spMkLst>
            <pc:docMk/>
            <pc:sldMk cId="3599750586" sldId="308"/>
            <ac:spMk id="2" creationId="{38C733BA-2DD7-2FFC-9083-888C1ACCD521}"/>
          </ac:spMkLst>
        </pc:spChg>
        <pc:spChg chg="del">
          <ac:chgData name="Gutierrez, Lisa M" userId="e183cba9-5cd8-457b-a5cc-cb40c12deb2e" providerId="ADAL" clId="{5E045A0E-31E5-41FD-8DC1-495871773246}" dt="2025-02-17T02:55:47.056" v="114" actId="478"/>
          <ac:spMkLst>
            <pc:docMk/>
            <pc:sldMk cId="3599750586" sldId="308"/>
            <ac:spMk id="3" creationId="{D30FAE47-A5AC-AA5F-4F68-15A81F9A2175}"/>
          </ac:spMkLst>
        </pc:spChg>
        <pc:picChg chg="mod">
          <ac:chgData name="Gutierrez, Lisa M" userId="e183cba9-5cd8-457b-a5cc-cb40c12deb2e" providerId="ADAL" clId="{5E045A0E-31E5-41FD-8DC1-495871773246}" dt="2025-02-17T03:30:01.104" v="2663" actId="1076"/>
          <ac:picMkLst>
            <pc:docMk/>
            <pc:sldMk cId="3599750586" sldId="308"/>
            <ac:picMk id="5" creationId="{3FF76E3F-C1C9-1E13-758C-BD7436E8E988}"/>
          </ac:picMkLst>
        </pc:picChg>
      </pc:sldChg>
      <pc:sldChg chg="addSp modSp mod">
        <pc:chgData name="Gutierrez, Lisa M" userId="e183cba9-5cd8-457b-a5cc-cb40c12deb2e" providerId="ADAL" clId="{5E045A0E-31E5-41FD-8DC1-495871773246}" dt="2025-02-19T22:10:00.289" v="4053" actId="20577"/>
        <pc:sldMkLst>
          <pc:docMk/>
          <pc:sldMk cId="3669817078" sldId="309"/>
        </pc:sldMkLst>
        <pc:spChg chg="mod">
          <ac:chgData name="Gutierrez, Lisa M" userId="e183cba9-5cd8-457b-a5cc-cb40c12deb2e" providerId="ADAL" clId="{5E045A0E-31E5-41FD-8DC1-495871773246}" dt="2025-02-17T18:08:02.137" v="3835" actId="14100"/>
          <ac:spMkLst>
            <pc:docMk/>
            <pc:sldMk cId="3669817078" sldId="309"/>
            <ac:spMk id="2" creationId="{A0A3FDCF-C925-1DAF-CD80-712D712F9773}"/>
          </ac:spMkLst>
        </pc:spChg>
        <pc:spChg chg="mod">
          <ac:chgData name="Gutierrez, Lisa M" userId="e183cba9-5cd8-457b-a5cc-cb40c12deb2e" providerId="ADAL" clId="{5E045A0E-31E5-41FD-8DC1-495871773246}" dt="2025-02-17T02:55:22.622" v="76" actId="5793"/>
          <ac:spMkLst>
            <pc:docMk/>
            <pc:sldMk cId="3669817078" sldId="309"/>
            <ac:spMk id="3" creationId="{D94D05A0-B8F8-5BB7-C126-5B687F5D26E7}"/>
          </ac:spMkLst>
        </pc:spChg>
        <pc:spChg chg="add mod">
          <ac:chgData name="Gutierrez, Lisa M" userId="e183cba9-5cd8-457b-a5cc-cb40c12deb2e" providerId="ADAL" clId="{5E045A0E-31E5-41FD-8DC1-495871773246}" dt="2025-02-19T22:10:00.289" v="4053" actId="20577"/>
          <ac:spMkLst>
            <pc:docMk/>
            <pc:sldMk cId="3669817078" sldId="309"/>
            <ac:spMk id="6" creationId="{EDF1DD96-DD07-4E38-4A94-3A2D7731A561}"/>
          </ac:spMkLst>
        </pc:spChg>
        <pc:picChg chg="mod">
          <ac:chgData name="Gutierrez, Lisa M" userId="e183cba9-5cd8-457b-a5cc-cb40c12deb2e" providerId="ADAL" clId="{5E045A0E-31E5-41FD-8DC1-495871773246}" dt="2025-02-17T04:14:14.562" v="3756" actId="1076"/>
          <ac:picMkLst>
            <pc:docMk/>
            <pc:sldMk cId="3669817078" sldId="309"/>
            <ac:picMk id="5" creationId="{B3029C94-0A24-D8C6-B226-540B2C5F068F}"/>
          </ac:picMkLst>
        </pc:picChg>
      </pc:sldChg>
      <pc:sldChg chg="addSp delSp modSp mod">
        <pc:chgData name="Gutierrez, Lisa M" userId="e183cba9-5cd8-457b-a5cc-cb40c12deb2e" providerId="ADAL" clId="{5E045A0E-31E5-41FD-8DC1-495871773246}" dt="2025-02-17T04:18:16.143" v="3774" actId="1076"/>
        <pc:sldMkLst>
          <pc:docMk/>
          <pc:sldMk cId="984708611" sldId="310"/>
        </pc:sldMkLst>
        <pc:spChg chg="mod">
          <ac:chgData name="Gutierrez, Lisa M" userId="e183cba9-5cd8-457b-a5cc-cb40c12deb2e" providerId="ADAL" clId="{5E045A0E-31E5-41FD-8DC1-495871773246}" dt="2025-02-17T03:34:34.885" v="2790" actId="1076"/>
          <ac:spMkLst>
            <pc:docMk/>
            <pc:sldMk cId="984708611" sldId="310"/>
            <ac:spMk id="2" creationId="{FEF271C0-3E28-E728-DB2F-A04D76F042A8}"/>
          </ac:spMkLst>
        </pc:spChg>
        <pc:spChg chg="del">
          <ac:chgData name="Gutierrez, Lisa M" userId="e183cba9-5cd8-457b-a5cc-cb40c12deb2e" providerId="ADAL" clId="{5E045A0E-31E5-41FD-8DC1-495871773246}" dt="2025-02-17T02:56:22.653" v="162" actId="478"/>
          <ac:spMkLst>
            <pc:docMk/>
            <pc:sldMk cId="984708611" sldId="310"/>
            <ac:spMk id="3" creationId="{352A71E9-3C90-B2F3-E1D1-7383D01A6160}"/>
          </ac:spMkLst>
        </pc:spChg>
        <pc:spChg chg="add mod">
          <ac:chgData name="Gutierrez, Lisa M" userId="e183cba9-5cd8-457b-a5cc-cb40c12deb2e" providerId="ADAL" clId="{5E045A0E-31E5-41FD-8DC1-495871773246}" dt="2025-02-17T04:18:16.143" v="3774" actId="1076"/>
          <ac:spMkLst>
            <pc:docMk/>
            <pc:sldMk cId="984708611" sldId="310"/>
            <ac:spMk id="6" creationId="{9C4C3379-13D2-7694-9383-6A877ACF8EED}"/>
          </ac:spMkLst>
        </pc:spChg>
        <pc:picChg chg="mod">
          <ac:chgData name="Gutierrez, Lisa M" userId="e183cba9-5cd8-457b-a5cc-cb40c12deb2e" providerId="ADAL" clId="{5E045A0E-31E5-41FD-8DC1-495871773246}" dt="2025-02-17T04:17:37.885" v="3768" actId="1076"/>
          <ac:picMkLst>
            <pc:docMk/>
            <pc:sldMk cId="984708611" sldId="310"/>
            <ac:picMk id="5" creationId="{88C36EC9-1964-91C1-98DD-6E88E172EE35}"/>
          </ac:picMkLst>
        </pc:picChg>
      </pc:sldChg>
      <pc:sldChg chg="addSp delSp modSp mod modNotesTx">
        <pc:chgData name="Gutierrez, Lisa M" userId="e183cba9-5cd8-457b-a5cc-cb40c12deb2e" providerId="ADAL" clId="{5E045A0E-31E5-41FD-8DC1-495871773246}" dt="2025-02-17T03:35:01.017" v="2791" actId="20577"/>
        <pc:sldMkLst>
          <pc:docMk/>
          <pc:sldMk cId="2293985918" sldId="311"/>
        </pc:sldMkLst>
        <pc:spChg chg="mod">
          <ac:chgData name="Gutierrez, Lisa M" userId="e183cba9-5cd8-457b-a5cc-cb40c12deb2e" providerId="ADAL" clId="{5E045A0E-31E5-41FD-8DC1-495871773246}" dt="2025-02-17T03:07:16.348" v="827" actId="20577"/>
          <ac:spMkLst>
            <pc:docMk/>
            <pc:sldMk cId="2293985918" sldId="311"/>
            <ac:spMk id="2" creationId="{70FE3459-A868-DBE4-66E4-D75A69794095}"/>
          </ac:spMkLst>
        </pc:spChg>
        <pc:spChg chg="del">
          <ac:chgData name="Gutierrez, Lisa M" userId="e183cba9-5cd8-457b-a5cc-cb40c12deb2e" providerId="ADAL" clId="{5E045A0E-31E5-41FD-8DC1-495871773246}" dt="2025-02-17T02:56:54.941" v="228" actId="478"/>
          <ac:spMkLst>
            <pc:docMk/>
            <pc:sldMk cId="2293985918" sldId="311"/>
            <ac:spMk id="4" creationId="{6C6B396A-8005-E2C2-DC62-184F214076BF}"/>
          </ac:spMkLst>
        </pc:spChg>
        <pc:spChg chg="add del">
          <ac:chgData name="Gutierrez, Lisa M" userId="e183cba9-5cd8-457b-a5cc-cb40c12deb2e" providerId="ADAL" clId="{5E045A0E-31E5-41FD-8DC1-495871773246}" dt="2025-02-17T03:06:03.087" v="783" actId="22"/>
          <ac:spMkLst>
            <pc:docMk/>
            <pc:sldMk cId="2293985918" sldId="311"/>
            <ac:spMk id="5" creationId="{58BE80A8-0D0B-916C-D756-97CC66DF6B1E}"/>
          </ac:spMkLst>
        </pc:spChg>
        <pc:spChg chg="add mod">
          <ac:chgData name="Gutierrez, Lisa M" userId="e183cba9-5cd8-457b-a5cc-cb40c12deb2e" providerId="ADAL" clId="{5E045A0E-31E5-41FD-8DC1-495871773246}" dt="2025-02-17T03:17:21.892" v="1379" actId="14100"/>
          <ac:spMkLst>
            <pc:docMk/>
            <pc:sldMk cId="2293985918" sldId="311"/>
            <ac:spMk id="8" creationId="{B3ABEF99-2E38-81B2-58C1-4F10B0380979}"/>
          </ac:spMkLst>
        </pc:spChg>
        <pc:picChg chg="mod">
          <ac:chgData name="Gutierrez, Lisa M" userId="e183cba9-5cd8-457b-a5cc-cb40c12deb2e" providerId="ADAL" clId="{5E045A0E-31E5-41FD-8DC1-495871773246}" dt="2025-02-17T03:30:19.730" v="2670" actId="1076"/>
          <ac:picMkLst>
            <pc:docMk/>
            <pc:sldMk cId="2293985918" sldId="311"/>
            <ac:picMk id="6" creationId="{99468BC5-2144-4309-805D-9C4053F0D501}"/>
          </ac:picMkLst>
        </pc:picChg>
      </pc:sldChg>
      <pc:sldChg chg="addSp delSp modSp mod ord">
        <pc:chgData name="Gutierrez, Lisa M" userId="e183cba9-5cd8-457b-a5cc-cb40c12deb2e" providerId="ADAL" clId="{5E045A0E-31E5-41FD-8DC1-495871773246}" dt="2025-02-17T03:37:14.129" v="2859" actId="1076"/>
        <pc:sldMkLst>
          <pc:docMk/>
          <pc:sldMk cId="3480607611" sldId="312"/>
        </pc:sldMkLst>
        <pc:spChg chg="mod">
          <ac:chgData name="Gutierrez, Lisa M" userId="e183cba9-5cd8-457b-a5cc-cb40c12deb2e" providerId="ADAL" clId="{5E045A0E-31E5-41FD-8DC1-495871773246}" dt="2025-02-17T02:58:18.001" v="303" actId="1076"/>
          <ac:spMkLst>
            <pc:docMk/>
            <pc:sldMk cId="3480607611" sldId="312"/>
            <ac:spMk id="2" creationId="{69FA09E9-5658-2429-0134-1849FD47E67C}"/>
          </ac:spMkLst>
        </pc:spChg>
        <pc:spChg chg="add mod">
          <ac:chgData name="Gutierrez, Lisa M" userId="e183cba9-5cd8-457b-a5cc-cb40c12deb2e" providerId="ADAL" clId="{5E045A0E-31E5-41FD-8DC1-495871773246}" dt="2025-02-17T03:37:12.093" v="2858" actId="14100"/>
          <ac:spMkLst>
            <pc:docMk/>
            <pc:sldMk cId="3480607611" sldId="312"/>
            <ac:spMk id="4" creationId="{4C648A82-07D2-1174-DC8B-CFB21AE598AE}"/>
          </ac:spMkLst>
        </pc:spChg>
        <pc:spChg chg="del">
          <ac:chgData name="Gutierrez, Lisa M" userId="e183cba9-5cd8-457b-a5cc-cb40c12deb2e" providerId="ADAL" clId="{5E045A0E-31E5-41FD-8DC1-495871773246}" dt="2025-02-17T02:58:20.612" v="304" actId="478"/>
          <ac:spMkLst>
            <pc:docMk/>
            <pc:sldMk cId="3480607611" sldId="312"/>
            <ac:spMk id="6" creationId="{07B047F3-D1D4-2722-460C-8A332400CF26}"/>
          </ac:spMkLst>
        </pc:spChg>
        <pc:picChg chg="mod">
          <ac:chgData name="Gutierrez, Lisa M" userId="e183cba9-5cd8-457b-a5cc-cb40c12deb2e" providerId="ADAL" clId="{5E045A0E-31E5-41FD-8DC1-495871773246}" dt="2025-02-17T03:37:14.129" v="2859" actId="1076"/>
          <ac:picMkLst>
            <pc:docMk/>
            <pc:sldMk cId="3480607611" sldId="312"/>
            <ac:picMk id="8" creationId="{ABD80B57-F840-7498-2560-AC9FA8DABE1E}"/>
          </ac:picMkLst>
        </pc:picChg>
      </pc:sldChg>
      <pc:sldChg chg="addSp delSp modSp mod">
        <pc:chgData name="Gutierrez, Lisa M" userId="e183cba9-5cd8-457b-a5cc-cb40c12deb2e" providerId="ADAL" clId="{5E045A0E-31E5-41FD-8DC1-495871773246}" dt="2025-02-17T18:10:39.748" v="4002" actId="114"/>
        <pc:sldMkLst>
          <pc:docMk/>
          <pc:sldMk cId="1362315416" sldId="313"/>
        </pc:sldMkLst>
        <pc:spChg chg="mod">
          <ac:chgData name="Gutierrez, Lisa M" userId="e183cba9-5cd8-457b-a5cc-cb40c12deb2e" providerId="ADAL" clId="{5E045A0E-31E5-41FD-8DC1-495871773246}" dt="2025-02-17T02:58:46.710" v="346" actId="20577"/>
          <ac:spMkLst>
            <pc:docMk/>
            <pc:sldMk cId="1362315416" sldId="313"/>
            <ac:spMk id="2" creationId="{DB8A35D8-ED74-C823-7F5A-B98B49D45366}"/>
          </ac:spMkLst>
        </pc:spChg>
        <pc:spChg chg="del">
          <ac:chgData name="Gutierrez, Lisa M" userId="e183cba9-5cd8-457b-a5cc-cb40c12deb2e" providerId="ADAL" clId="{5E045A0E-31E5-41FD-8DC1-495871773246}" dt="2025-02-17T02:58:50.453" v="347" actId="478"/>
          <ac:spMkLst>
            <pc:docMk/>
            <pc:sldMk cId="1362315416" sldId="313"/>
            <ac:spMk id="3" creationId="{E3D02AA5-FD2B-E001-485F-2D293F235979}"/>
          </ac:spMkLst>
        </pc:spChg>
        <pc:spChg chg="add del">
          <ac:chgData name="Gutierrez, Lisa M" userId="e183cba9-5cd8-457b-a5cc-cb40c12deb2e" providerId="ADAL" clId="{5E045A0E-31E5-41FD-8DC1-495871773246}" dt="2025-02-17T03:10:40.547" v="1202" actId="22"/>
          <ac:spMkLst>
            <pc:docMk/>
            <pc:sldMk cId="1362315416" sldId="313"/>
            <ac:spMk id="6" creationId="{9348DB36-0B1C-2B49-373C-ABDDBE745D4B}"/>
          </ac:spMkLst>
        </pc:spChg>
        <pc:spChg chg="add mod">
          <ac:chgData name="Gutierrez, Lisa M" userId="e183cba9-5cd8-457b-a5cc-cb40c12deb2e" providerId="ADAL" clId="{5E045A0E-31E5-41FD-8DC1-495871773246}" dt="2025-02-17T18:10:39.748" v="4002" actId="114"/>
          <ac:spMkLst>
            <pc:docMk/>
            <pc:sldMk cId="1362315416" sldId="313"/>
            <ac:spMk id="8" creationId="{2EE8D776-2968-0BB2-F43C-9D1FD7960436}"/>
          </ac:spMkLst>
        </pc:spChg>
        <pc:picChg chg="mod">
          <ac:chgData name="Gutierrez, Lisa M" userId="e183cba9-5cd8-457b-a5cc-cb40c12deb2e" providerId="ADAL" clId="{5E045A0E-31E5-41FD-8DC1-495871773246}" dt="2025-02-17T03:30:30.490" v="2675" actId="1076"/>
          <ac:picMkLst>
            <pc:docMk/>
            <pc:sldMk cId="1362315416" sldId="313"/>
            <ac:picMk id="5" creationId="{FD1584FB-AC21-115E-8584-695406CF9384}"/>
          </ac:picMkLst>
        </pc:picChg>
      </pc:sldChg>
      <pc:sldChg chg="addSp delSp modSp mod">
        <pc:chgData name="Gutierrez, Lisa M" userId="e183cba9-5cd8-457b-a5cc-cb40c12deb2e" providerId="ADAL" clId="{5E045A0E-31E5-41FD-8DC1-495871773246}" dt="2025-02-17T03:30:39.258" v="2678" actId="1076"/>
        <pc:sldMkLst>
          <pc:docMk/>
          <pc:sldMk cId="4187939436" sldId="314"/>
        </pc:sldMkLst>
        <pc:spChg chg="mod">
          <ac:chgData name="Gutierrez, Lisa M" userId="e183cba9-5cd8-457b-a5cc-cb40c12deb2e" providerId="ADAL" clId="{5E045A0E-31E5-41FD-8DC1-495871773246}" dt="2025-02-17T02:59:16.794" v="391" actId="1076"/>
          <ac:spMkLst>
            <pc:docMk/>
            <pc:sldMk cId="4187939436" sldId="314"/>
            <ac:spMk id="2" creationId="{6D487B23-50B6-FF97-13BB-4FB26ED0AA9B}"/>
          </ac:spMkLst>
        </pc:spChg>
        <pc:spChg chg="del">
          <ac:chgData name="Gutierrez, Lisa M" userId="e183cba9-5cd8-457b-a5cc-cb40c12deb2e" providerId="ADAL" clId="{5E045A0E-31E5-41FD-8DC1-495871773246}" dt="2025-02-17T02:59:19.243" v="392" actId="478"/>
          <ac:spMkLst>
            <pc:docMk/>
            <pc:sldMk cId="4187939436" sldId="314"/>
            <ac:spMk id="3" creationId="{F46C3220-A42A-5E77-7E07-174D74F32E1D}"/>
          </ac:spMkLst>
        </pc:spChg>
        <pc:spChg chg="add mod">
          <ac:chgData name="Gutierrez, Lisa M" userId="e183cba9-5cd8-457b-a5cc-cb40c12deb2e" providerId="ADAL" clId="{5E045A0E-31E5-41FD-8DC1-495871773246}" dt="2025-02-17T03:13:35.236" v="1301" actId="1076"/>
          <ac:spMkLst>
            <pc:docMk/>
            <pc:sldMk cId="4187939436" sldId="314"/>
            <ac:spMk id="6" creationId="{9B31FC31-CADA-9FEA-6632-F640E6675377}"/>
          </ac:spMkLst>
        </pc:spChg>
        <pc:picChg chg="mod">
          <ac:chgData name="Gutierrez, Lisa M" userId="e183cba9-5cd8-457b-a5cc-cb40c12deb2e" providerId="ADAL" clId="{5E045A0E-31E5-41FD-8DC1-495871773246}" dt="2025-02-17T03:30:39.258" v="2678" actId="1076"/>
          <ac:picMkLst>
            <pc:docMk/>
            <pc:sldMk cId="4187939436" sldId="314"/>
            <ac:picMk id="5" creationId="{2849E9F6-F302-A9DD-621A-BDB540292CEA}"/>
          </ac:picMkLst>
        </pc:picChg>
      </pc:sldChg>
      <pc:sldChg chg="addSp delSp modSp mod">
        <pc:chgData name="Gutierrez, Lisa M" userId="e183cba9-5cd8-457b-a5cc-cb40c12deb2e" providerId="ADAL" clId="{5E045A0E-31E5-41FD-8DC1-495871773246}" dt="2025-02-17T03:30:44.089" v="2679" actId="1076"/>
        <pc:sldMkLst>
          <pc:docMk/>
          <pc:sldMk cId="30218922" sldId="315"/>
        </pc:sldMkLst>
        <pc:spChg chg="mod">
          <ac:chgData name="Gutierrez, Lisa M" userId="e183cba9-5cd8-457b-a5cc-cb40c12deb2e" providerId="ADAL" clId="{5E045A0E-31E5-41FD-8DC1-495871773246}" dt="2025-02-17T02:59:44.746" v="438" actId="1076"/>
          <ac:spMkLst>
            <pc:docMk/>
            <pc:sldMk cId="30218922" sldId="315"/>
            <ac:spMk id="2" creationId="{BF4F6D0B-28AA-260D-6347-839C41918DA5}"/>
          </ac:spMkLst>
        </pc:spChg>
        <pc:spChg chg="del">
          <ac:chgData name="Gutierrez, Lisa M" userId="e183cba9-5cd8-457b-a5cc-cb40c12deb2e" providerId="ADAL" clId="{5E045A0E-31E5-41FD-8DC1-495871773246}" dt="2025-02-17T03:00:03.576" v="439" actId="478"/>
          <ac:spMkLst>
            <pc:docMk/>
            <pc:sldMk cId="30218922" sldId="315"/>
            <ac:spMk id="3" creationId="{30992B36-E1D6-5649-7676-34509CAAABBF}"/>
          </ac:spMkLst>
        </pc:spChg>
        <pc:spChg chg="add mod">
          <ac:chgData name="Gutierrez, Lisa M" userId="e183cba9-5cd8-457b-a5cc-cb40c12deb2e" providerId="ADAL" clId="{5E045A0E-31E5-41FD-8DC1-495871773246}" dt="2025-02-17T03:14:29.043" v="1322" actId="1076"/>
          <ac:spMkLst>
            <pc:docMk/>
            <pc:sldMk cId="30218922" sldId="315"/>
            <ac:spMk id="6" creationId="{D85A5DD2-E360-EEB0-89D1-A1404DD46BA8}"/>
          </ac:spMkLst>
        </pc:spChg>
        <pc:picChg chg="mod">
          <ac:chgData name="Gutierrez, Lisa M" userId="e183cba9-5cd8-457b-a5cc-cb40c12deb2e" providerId="ADAL" clId="{5E045A0E-31E5-41FD-8DC1-495871773246}" dt="2025-02-17T03:30:44.089" v="2679" actId="1076"/>
          <ac:picMkLst>
            <pc:docMk/>
            <pc:sldMk cId="30218922" sldId="315"/>
            <ac:picMk id="5" creationId="{0366BA67-57E2-CC6F-41B2-E329945C1AF1}"/>
          </ac:picMkLst>
        </pc:picChg>
      </pc:sldChg>
      <pc:sldChg chg="addSp delSp modSp mod">
        <pc:chgData name="Gutierrez, Lisa M" userId="e183cba9-5cd8-457b-a5cc-cb40c12deb2e" providerId="ADAL" clId="{5E045A0E-31E5-41FD-8DC1-495871773246}" dt="2025-02-17T03:30:49.340" v="2680" actId="1076"/>
        <pc:sldMkLst>
          <pc:docMk/>
          <pc:sldMk cId="1008485984" sldId="316"/>
        </pc:sldMkLst>
        <pc:spChg chg="mod">
          <ac:chgData name="Gutierrez, Lisa M" userId="e183cba9-5cd8-457b-a5cc-cb40c12deb2e" providerId="ADAL" clId="{5E045A0E-31E5-41FD-8DC1-495871773246}" dt="2025-02-17T03:00:23.933" v="459" actId="1076"/>
          <ac:spMkLst>
            <pc:docMk/>
            <pc:sldMk cId="1008485984" sldId="316"/>
            <ac:spMk id="2" creationId="{71F0D201-B5F0-E727-9ED1-68DFB6DC38E1}"/>
          </ac:spMkLst>
        </pc:spChg>
        <pc:spChg chg="del">
          <ac:chgData name="Gutierrez, Lisa M" userId="e183cba9-5cd8-457b-a5cc-cb40c12deb2e" providerId="ADAL" clId="{5E045A0E-31E5-41FD-8DC1-495871773246}" dt="2025-02-17T03:00:16.839" v="457" actId="478"/>
          <ac:spMkLst>
            <pc:docMk/>
            <pc:sldMk cId="1008485984" sldId="316"/>
            <ac:spMk id="3" creationId="{A4A639D4-180A-2BDB-4DA9-3D0D6E620F5C}"/>
          </ac:spMkLst>
        </pc:spChg>
        <pc:spChg chg="add mod">
          <ac:chgData name="Gutierrez, Lisa M" userId="e183cba9-5cd8-457b-a5cc-cb40c12deb2e" providerId="ADAL" clId="{5E045A0E-31E5-41FD-8DC1-495871773246}" dt="2025-02-17T03:30:49.340" v="2680" actId="1076"/>
          <ac:spMkLst>
            <pc:docMk/>
            <pc:sldMk cId="1008485984" sldId="316"/>
            <ac:spMk id="6" creationId="{B7F11D19-9044-0F42-FB33-BB79413B6C87}"/>
          </ac:spMkLst>
        </pc:spChg>
        <pc:picChg chg="mod">
          <ac:chgData name="Gutierrez, Lisa M" userId="e183cba9-5cd8-457b-a5cc-cb40c12deb2e" providerId="ADAL" clId="{5E045A0E-31E5-41FD-8DC1-495871773246}" dt="2025-02-17T03:19:07.460" v="1576" actId="1076"/>
          <ac:picMkLst>
            <pc:docMk/>
            <pc:sldMk cId="1008485984" sldId="316"/>
            <ac:picMk id="5" creationId="{39D47381-E828-6699-2220-750CC4E6104C}"/>
          </ac:picMkLst>
        </pc:picChg>
      </pc:sldChg>
      <pc:sldChg chg="addSp delSp modSp mod">
        <pc:chgData name="Gutierrez, Lisa M" userId="e183cba9-5cd8-457b-a5cc-cb40c12deb2e" providerId="ADAL" clId="{5E045A0E-31E5-41FD-8DC1-495871773246}" dt="2025-02-17T03:16:57.406" v="1373" actId="1076"/>
        <pc:sldMkLst>
          <pc:docMk/>
          <pc:sldMk cId="1351576127" sldId="317"/>
        </pc:sldMkLst>
        <pc:spChg chg="mod">
          <ac:chgData name="Gutierrez, Lisa M" userId="e183cba9-5cd8-457b-a5cc-cb40c12deb2e" providerId="ADAL" clId="{5E045A0E-31E5-41FD-8DC1-495871773246}" dt="2025-02-17T03:00:41.514" v="484" actId="14100"/>
          <ac:spMkLst>
            <pc:docMk/>
            <pc:sldMk cId="1351576127" sldId="317"/>
            <ac:spMk id="2" creationId="{4AE966E1-F168-9F5C-5699-501F26448DF4}"/>
          </ac:spMkLst>
        </pc:spChg>
        <pc:spChg chg="del">
          <ac:chgData name="Gutierrez, Lisa M" userId="e183cba9-5cd8-457b-a5cc-cb40c12deb2e" providerId="ADAL" clId="{5E045A0E-31E5-41FD-8DC1-495871773246}" dt="2025-02-17T03:00:49.988" v="485" actId="478"/>
          <ac:spMkLst>
            <pc:docMk/>
            <pc:sldMk cId="1351576127" sldId="317"/>
            <ac:spMk id="3" creationId="{B765F8A1-3C61-6D17-CC53-F7C4480E24B1}"/>
          </ac:spMkLst>
        </pc:spChg>
        <pc:spChg chg="add mod">
          <ac:chgData name="Gutierrez, Lisa M" userId="e183cba9-5cd8-457b-a5cc-cb40c12deb2e" providerId="ADAL" clId="{5E045A0E-31E5-41FD-8DC1-495871773246}" dt="2025-02-17T03:16:57.406" v="1373" actId="1076"/>
          <ac:spMkLst>
            <pc:docMk/>
            <pc:sldMk cId="1351576127" sldId="317"/>
            <ac:spMk id="6" creationId="{81525352-C66B-F8E8-3682-E29DF47032C4}"/>
          </ac:spMkLst>
        </pc:spChg>
        <pc:picChg chg="mod">
          <ac:chgData name="Gutierrez, Lisa M" userId="e183cba9-5cd8-457b-a5cc-cb40c12deb2e" providerId="ADAL" clId="{5E045A0E-31E5-41FD-8DC1-495871773246}" dt="2025-02-17T03:16:41.654" v="1368" actId="1076"/>
          <ac:picMkLst>
            <pc:docMk/>
            <pc:sldMk cId="1351576127" sldId="317"/>
            <ac:picMk id="5" creationId="{6C2DC452-EB88-1669-8BE1-C933592BD098}"/>
          </ac:picMkLst>
        </pc:picChg>
      </pc:sldChg>
      <pc:sldChg chg="modSp mod">
        <pc:chgData name="Gutierrez, Lisa M" userId="e183cba9-5cd8-457b-a5cc-cb40c12deb2e" providerId="ADAL" clId="{5E045A0E-31E5-41FD-8DC1-495871773246}" dt="2025-02-17T04:00:08.251" v="3062" actId="207"/>
        <pc:sldMkLst>
          <pc:docMk/>
          <pc:sldMk cId="392654642" sldId="318"/>
        </pc:sldMkLst>
        <pc:spChg chg="mod">
          <ac:chgData name="Gutierrez, Lisa M" userId="e183cba9-5cd8-457b-a5cc-cb40c12deb2e" providerId="ADAL" clId="{5E045A0E-31E5-41FD-8DC1-495871773246}" dt="2025-02-17T04:00:08.251" v="3062" actId="207"/>
          <ac:spMkLst>
            <pc:docMk/>
            <pc:sldMk cId="392654642" sldId="318"/>
            <ac:spMk id="4" creationId="{D211C4CF-8738-603C-D2D2-3F14E781512A}"/>
          </ac:spMkLst>
        </pc:spChg>
      </pc:sldChg>
      <pc:sldChg chg="addSp delSp modSp add mod">
        <pc:chgData name="Gutierrez, Lisa M" userId="e183cba9-5cd8-457b-a5cc-cb40c12deb2e" providerId="ADAL" clId="{5E045A0E-31E5-41FD-8DC1-495871773246}" dt="2025-02-17T04:24:23.667" v="3793" actId="1076"/>
        <pc:sldMkLst>
          <pc:docMk/>
          <pc:sldMk cId="2219837315" sldId="319"/>
        </pc:sldMkLst>
        <pc:spChg chg="mod">
          <ac:chgData name="Gutierrez, Lisa M" userId="e183cba9-5cd8-457b-a5cc-cb40c12deb2e" providerId="ADAL" clId="{5E045A0E-31E5-41FD-8DC1-495871773246}" dt="2025-02-17T03:27:32.461" v="2620" actId="1076"/>
          <ac:spMkLst>
            <pc:docMk/>
            <pc:sldMk cId="2219837315" sldId="319"/>
            <ac:spMk id="6" creationId="{B7F11D19-9044-0F42-FB33-BB79413B6C87}"/>
          </ac:spMkLst>
        </pc:spChg>
        <pc:picChg chg="add del mod">
          <ac:chgData name="Gutierrez, Lisa M" userId="e183cba9-5cd8-457b-a5cc-cb40c12deb2e" providerId="ADAL" clId="{5E045A0E-31E5-41FD-8DC1-495871773246}" dt="2025-02-17T04:23:03.828" v="3784" actId="478"/>
          <ac:picMkLst>
            <pc:docMk/>
            <pc:sldMk cId="2219837315" sldId="319"/>
            <ac:picMk id="4" creationId="{CE7A03B0-C992-7FCD-7084-A023E0B05B66}"/>
          </ac:picMkLst>
        </pc:picChg>
        <pc:picChg chg="del mod">
          <ac:chgData name="Gutierrez, Lisa M" userId="e183cba9-5cd8-457b-a5cc-cb40c12deb2e" providerId="ADAL" clId="{5E045A0E-31E5-41FD-8DC1-495871773246}" dt="2025-02-17T03:28:12.879" v="2622" actId="478"/>
          <ac:picMkLst>
            <pc:docMk/>
            <pc:sldMk cId="2219837315" sldId="319"/>
            <ac:picMk id="5" creationId="{39D47381-E828-6699-2220-750CC4E6104C}"/>
          </ac:picMkLst>
        </pc:picChg>
        <pc:picChg chg="add mod">
          <ac:chgData name="Gutierrez, Lisa M" userId="e183cba9-5cd8-457b-a5cc-cb40c12deb2e" providerId="ADAL" clId="{5E045A0E-31E5-41FD-8DC1-495871773246}" dt="2025-02-17T04:24:23.667" v="3793" actId="1076"/>
          <ac:picMkLst>
            <pc:docMk/>
            <pc:sldMk cId="2219837315" sldId="319"/>
            <ac:picMk id="8" creationId="{F88E3673-8EC9-9B62-247C-3C42D8E713B9}"/>
          </ac:picMkLst>
        </pc:picChg>
      </pc:sldChg>
      <pc:sldChg chg="new del">
        <pc:chgData name="Gutierrez, Lisa M" userId="e183cba9-5cd8-457b-a5cc-cb40c12deb2e" providerId="ADAL" clId="{5E045A0E-31E5-41FD-8DC1-495871773246}" dt="2025-02-17T03:17:08.687" v="1377" actId="680"/>
        <pc:sldMkLst>
          <pc:docMk/>
          <pc:sldMk cId="2393789485" sldId="319"/>
        </pc:sldMkLst>
      </pc:sldChg>
      <pc:sldChg chg="addSp modSp add mod">
        <pc:chgData name="Gutierrez, Lisa M" userId="e183cba9-5cd8-457b-a5cc-cb40c12deb2e" providerId="ADAL" clId="{5E045A0E-31E5-41FD-8DC1-495871773246}" dt="2025-02-17T04:25:37.612" v="3812" actId="1076"/>
        <pc:sldMkLst>
          <pc:docMk/>
          <pc:sldMk cId="1433508712" sldId="320"/>
        </pc:sldMkLst>
        <pc:spChg chg="mod">
          <ac:chgData name="Gutierrez, Lisa M" userId="e183cba9-5cd8-457b-a5cc-cb40c12deb2e" providerId="ADAL" clId="{5E045A0E-31E5-41FD-8DC1-495871773246}" dt="2025-02-17T03:28:36.012" v="2633" actId="20577"/>
          <ac:spMkLst>
            <pc:docMk/>
            <pc:sldMk cId="1433508712" sldId="320"/>
            <ac:spMk id="2" creationId="{71F0D201-B5F0-E727-9ED1-68DFB6DC38E1}"/>
          </ac:spMkLst>
        </pc:spChg>
        <pc:spChg chg="mod">
          <ac:chgData name="Gutierrez, Lisa M" userId="e183cba9-5cd8-457b-a5cc-cb40c12deb2e" providerId="ADAL" clId="{5E045A0E-31E5-41FD-8DC1-495871773246}" dt="2025-02-17T03:31:21.072" v="2692" actId="20577"/>
          <ac:spMkLst>
            <pc:docMk/>
            <pc:sldMk cId="1433508712" sldId="320"/>
            <ac:spMk id="6" creationId="{B7F11D19-9044-0F42-FB33-BB79413B6C87}"/>
          </ac:spMkLst>
        </pc:spChg>
        <pc:picChg chg="add mod modCrop">
          <ac:chgData name="Gutierrez, Lisa M" userId="e183cba9-5cd8-457b-a5cc-cb40c12deb2e" providerId="ADAL" clId="{5E045A0E-31E5-41FD-8DC1-495871773246}" dt="2025-02-17T04:25:37.612" v="3812" actId="1076"/>
          <ac:picMkLst>
            <pc:docMk/>
            <pc:sldMk cId="1433508712" sldId="320"/>
            <ac:picMk id="4" creationId="{2DD3426F-E4CE-6D24-73DE-418D3CF1447B}"/>
          </ac:picMkLst>
        </pc:picChg>
      </pc:sldChg>
      <pc:sldChg chg="modSp add mod">
        <pc:chgData name="Gutierrez, Lisa M" userId="e183cba9-5cd8-457b-a5cc-cb40c12deb2e" providerId="ADAL" clId="{5E045A0E-31E5-41FD-8DC1-495871773246}" dt="2025-02-17T03:32:28.888" v="2700" actId="1076"/>
        <pc:sldMkLst>
          <pc:docMk/>
          <pc:sldMk cId="2987324747" sldId="321"/>
        </pc:sldMkLst>
        <pc:spChg chg="mod">
          <ac:chgData name="Gutierrez, Lisa M" userId="e183cba9-5cd8-457b-a5cc-cb40c12deb2e" providerId="ADAL" clId="{5E045A0E-31E5-41FD-8DC1-495871773246}" dt="2025-02-17T03:32:28.888" v="2700" actId="1076"/>
          <ac:spMkLst>
            <pc:docMk/>
            <pc:sldMk cId="2987324747" sldId="321"/>
            <ac:spMk id="2" creationId="{0193B327-0D87-0514-7432-44F8F3AC8065}"/>
          </ac:spMkLst>
        </pc:spChg>
      </pc:sldChg>
      <pc:sldChg chg="modSp add mod ord">
        <pc:chgData name="Gutierrez, Lisa M" userId="e183cba9-5cd8-457b-a5cc-cb40c12deb2e" providerId="ADAL" clId="{5E045A0E-31E5-41FD-8DC1-495871773246}" dt="2025-02-17T03:33:17.678" v="2723" actId="20577"/>
        <pc:sldMkLst>
          <pc:docMk/>
          <pc:sldMk cId="214284173" sldId="322"/>
        </pc:sldMkLst>
        <pc:spChg chg="mod">
          <ac:chgData name="Gutierrez, Lisa M" userId="e183cba9-5cd8-457b-a5cc-cb40c12deb2e" providerId="ADAL" clId="{5E045A0E-31E5-41FD-8DC1-495871773246}" dt="2025-02-17T03:33:17.678" v="2723" actId="20577"/>
          <ac:spMkLst>
            <pc:docMk/>
            <pc:sldMk cId="214284173" sldId="322"/>
            <ac:spMk id="2" creationId="{0193B327-0D87-0514-7432-44F8F3AC8065}"/>
          </ac:spMkLst>
        </pc:spChg>
      </pc:sldChg>
      <pc:sldChg chg="modSp add mod ord">
        <pc:chgData name="Gutierrez, Lisa M" userId="e183cba9-5cd8-457b-a5cc-cb40c12deb2e" providerId="ADAL" clId="{5E045A0E-31E5-41FD-8DC1-495871773246}" dt="2025-02-17T19:04:27.871" v="4005" actId="1076"/>
        <pc:sldMkLst>
          <pc:docMk/>
          <pc:sldMk cId="3061855195" sldId="323"/>
        </pc:sldMkLst>
        <pc:spChg chg="mod">
          <ac:chgData name="Gutierrez, Lisa M" userId="e183cba9-5cd8-457b-a5cc-cb40c12deb2e" providerId="ADAL" clId="{5E045A0E-31E5-41FD-8DC1-495871773246}" dt="2025-02-17T19:04:27.871" v="4005" actId="1076"/>
          <ac:spMkLst>
            <pc:docMk/>
            <pc:sldMk cId="3061855195" sldId="323"/>
            <ac:spMk id="2" creationId="{0193B327-0D87-0514-7432-44F8F3AC8065}"/>
          </ac:spMkLst>
        </pc:spChg>
      </pc:sldChg>
      <pc:sldChg chg="new del ord">
        <pc:chgData name="Gutierrez, Lisa M" userId="e183cba9-5cd8-457b-a5cc-cb40c12deb2e" providerId="ADAL" clId="{5E045A0E-31E5-41FD-8DC1-495871773246}" dt="2025-02-17T03:33:30.773" v="2728" actId="680"/>
        <pc:sldMkLst>
          <pc:docMk/>
          <pc:sldMk cId="3404015359" sldId="323"/>
        </pc:sldMkLst>
      </pc:sldChg>
      <pc:sldChg chg="modSp add mod ord">
        <pc:chgData name="Gutierrez, Lisa M" userId="e183cba9-5cd8-457b-a5cc-cb40c12deb2e" providerId="ADAL" clId="{5E045A0E-31E5-41FD-8DC1-495871773246}" dt="2025-02-17T03:39:03.346" v="2894" actId="1076"/>
        <pc:sldMkLst>
          <pc:docMk/>
          <pc:sldMk cId="850812605" sldId="324"/>
        </pc:sldMkLst>
        <pc:spChg chg="mod">
          <ac:chgData name="Gutierrez, Lisa M" userId="e183cba9-5cd8-457b-a5cc-cb40c12deb2e" providerId="ADAL" clId="{5E045A0E-31E5-41FD-8DC1-495871773246}" dt="2025-02-17T03:39:03.346" v="2894" actId="1076"/>
          <ac:spMkLst>
            <pc:docMk/>
            <pc:sldMk cId="850812605" sldId="324"/>
            <ac:spMk id="2" creationId="{0193B327-0D87-0514-7432-44F8F3AC8065}"/>
          </ac:spMkLst>
        </pc:spChg>
      </pc:sldChg>
      <pc:sldChg chg="new del">
        <pc:chgData name="Gutierrez, Lisa M" userId="e183cba9-5cd8-457b-a5cc-cb40c12deb2e" providerId="ADAL" clId="{5E045A0E-31E5-41FD-8DC1-495871773246}" dt="2025-02-17T03:38:16.840" v="2861" actId="680"/>
        <pc:sldMkLst>
          <pc:docMk/>
          <pc:sldMk cId="3464880517" sldId="324"/>
        </pc:sldMkLst>
      </pc:sldChg>
      <pc:sldChg chg="modSp add mod ord">
        <pc:chgData name="Gutierrez, Lisa M" userId="e183cba9-5cd8-457b-a5cc-cb40c12deb2e" providerId="ADAL" clId="{5E045A0E-31E5-41FD-8DC1-495871773246}" dt="2025-02-17T03:40:41.622" v="2945" actId="1076"/>
        <pc:sldMkLst>
          <pc:docMk/>
          <pc:sldMk cId="3686641432" sldId="325"/>
        </pc:sldMkLst>
        <pc:spChg chg="mod">
          <ac:chgData name="Gutierrez, Lisa M" userId="e183cba9-5cd8-457b-a5cc-cb40c12deb2e" providerId="ADAL" clId="{5E045A0E-31E5-41FD-8DC1-495871773246}" dt="2025-02-17T03:40:41.622" v="2945" actId="1076"/>
          <ac:spMkLst>
            <pc:docMk/>
            <pc:sldMk cId="3686641432" sldId="325"/>
            <ac:spMk id="2" creationId="{0193B327-0D87-0514-7432-44F8F3AC806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812190-51FC-4F8A-B440-78719827AFC1}" type="datetimeFigureOut">
              <a:rPr lang="en-US" smtClean="0"/>
              <a:t>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355927-242C-4890-BB6C-E621614B3C3D}" type="slidenum">
              <a:rPr lang="en-US" smtClean="0"/>
              <a:t>‹#›</a:t>
            </a:fld>
            <a:endParaRPr lang="en-US"/>
          </a:p>
        </p:txBody>
      </p:sp>
    </p:spTree>
    <p:extLst>
      <p:ext uri="{BB962C8B-B14F-4D97-AF65-F5344CB8AC3E}">
        <p14:creationId xmlns:p14="http://schemas.microsoft.com/office/powerpoint/2010/main" val="28192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355927-242C-4890-BB6C-E621614B3C3D}" type="slidenum">
              <a:rPr lang="en-US" smtClean="0"/>
              <a:t>6</a:t>
            </a:fld>
            <a:endParaRPr lang="en-US"/>
          </a:p>
        </p:txBody>
      </p:sp>
    </p:spTree>
    <p:extLst>
      <p:ext uri="{BB962C8B-B14F-4D97-AF65-F5344CB8AC3E}">
        <p14:creationId xmlns:p14="http://schemas.microsoft.com/office/powerpoint/2010/main" val="976264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355927-242C-4890-BB6C-E621614B3C3D}" type="slidenum">
              <a:rPr lang="en-US" smtClean="0"/>
              <a:t>7</a:t>
            </a:fld>
            <a:endParaRPr lang="en-US"/>
          </a:p>
        </p:txBody>
      </p:sp>
    </p:spTree>
    <p:extLst>
      <p:ext uri="{BB962C8B-B14F-4D97-AF65-F5344CB8AC3E}">
        <p14:creationId xmlns:p14="http://schemas.microsoft.com/office/powerpoint/2010/main" val="23988281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883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694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0065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0742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625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3200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473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146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Media Placeholder 8">
            <a:extLst>
              <a:ext uri="{FF2B5EF4-FFF2-40B4-BE49-F238E27FC236}">
                <a16:creationId xmlns:a16="http://schemas.microsoft.com/office/drawing/2014/main" id="{054956F5-6BFF-A90A-5E5B-422ED1558032}"/>
              </a:ext>
            </a:extLst>
          </p:cNvPr>
          <p:cNvSpPr>
            <a:spLocks noGrp="1"/>
          </p:cNvSpPr>
          <p:nvPr>
            <p:ph type="media" sz="quarter" idx="10"/>
          </p:nvPr>
        </p:nvSpPr>
        <p:spPr>
          <a:xfrm>
            <a:off x="479425" y="330200"/>
            <a:ext cx="8110538" cy="5021263"/>
          </a:xfrm>
          <a:prstGeom prst="rect">
            <a:avLst/>
          </a:prstGeom>
        </p:spPr>
        <p:txBody>
          <a:bodyPr/>
          <a:lstStyle/>
          <a:p>
            <a:endParaRPr lang="en-US" dirty="0"/>
          </a:p>
        </p:txBody>
      </p:sp>
      <p:sp>
        <p:nvSpPr>
          <p:cNvPr id="11" name="Text Placeholder 10">
            <a:extLst>
              <a:ext uri="{FF2B5EF4-FFF2-40B4-BE49-F238E27FC236}">
                <a16:creationId xmlns:a16="http://schemas.microsoft.com/office/drawing/2014/main" id="{C4C6304F-2222-7076-771B-B3F0ADD75BD4}"/>
              </a:ext>
            </a:extLst>
          </p:cNvPr>
          <p:cNvSpPr>
            <a:spLocks noGrp="1"/>
          </p:cNvSpPr>
          <p:nvPr>
            <p:ph type="body" sz="quarter" idx="11" hasCustomPrompt="1"/>
          </p:nvPr>
        </p:nvSpPr>
        <p:spPr>
          <a:xfrm>
            <a:off x="8753475" y="300038"/>
            <a:ext cx="3133725" cy="5037137"/>
          </a:xfrm>
          <a:prstGeom prst="rect">
            <a:avLst/>
          </a:prstGeom>
        </p:spPr>
        <p:txBody>
          <a:bodyPr/>
          <a:lstStyle>
            <a:lvl1pPr>
              <a:defRPr sz="1600"/>
            </a:lvl1pPr>
          </a:lstStyle>
          <a:p>
            <a:pPr marL="285750" indent="-285750" algn="l">
              <a:lnSpc>
                <a:spcPct val="100000"/>
              </a:lnSpc>
              <a:buFont typeface="Arial" panose="020B0604020202020204" pitchFamily="34" charset="0"/>
              <a:buChar char="•"/>
            </a:pPr>
            <a:r>
              <a:rPr lang="en-US" b="0" i="0" kern="1200" dirty="0">
                <a:solidFill>
                  <a:srgbClr val="053766"/>
                </a:solidFill>
                <a:effectLst/>
                <a:ea typeface="+mn-ea"/>
                <a:cs typeface="Arial" panose="020B0604020202020204" pitchFamily="34" charset="0"/>
              </a:rPr>
              <a:t>Largest institution of higher education in the Houston area</a:t>
            </a:r>
          </a:p>
          <a:p>
            <a:pPr marL="285750" indent="-285750" algn="l">
              <a:lnSpc>
                <a:spcPct val="100000"/>
              </a:lnSpc>
              <a:buFont typeface="Arial" panose="020B0604020202020204" pitchFamily="34" charset="0"/>
              <a:buChar char="•"/>
            </a:pPr>
            <a:endParaRPr lang="en-US" b="0" i="0" kern="1200" dirty="0">
              <a:solidFill>
                <a:srgbClr val="053766"/>
              </a:solidFill>
              <a:effectLst/>
              <a:ea typeface="+mn-ea"/>
              <a:cs typeface="Arial" panose="020B0604020202020204" pitchFamily="34" charset="0"/>
            </a:endParaRPr>
          </a:p>
          <a:p>
            <a:pPr marL="285750" indent="-285750" algn="l">
              <a:lnSpc>
                <a:spcPct val="100000"/>
              </a:lnSpc>
              <a:buFont typeface="Arial" panose="020B0604020202020204" pitchFamily="34" charset="0"/>
              <a:buChar char="•"/>
            </a:pPr>
            <a:r>
              <a:rPr lang="en-US" b="0" i="0" kern="1200" dirty="0">
                <a:solidFill>
                  <a:srgbClr val="053766"/>
                </a:solidFill>
                <a:effectLst/>
                <a:ea typeface="+mn-ea"/>
                <a:cs typeface="Arial" panose="020B0604020202020204" pitchFamily="34" charset="0"/>
              </a:rPr>
              <a:t>One of the fastest-growing community colleges in the nation</a:t>
            </a:r>
          </a:p>
          <a:p>
            <a:pPr marL="285750" indent="-285750" algn="l">
              <a:lnSpc>
                <a:spcPct val="100000"/>
              </a:lnSpc>
              <a:buFont typeface="Arial" panose="020B0604020202020204" pitchFamily="34" charset="0"/>
              <a:buChar char="•"/>
            </a:pPr>
            <a:endParaRPr lang="en-US" b="0" i="0" kern="1200" dirty="0">
              <a:solidFill>
                <a:srgbClr val="053766"/>
              </a:solidFill>
              <a:effectLst/>
              <a:ea typeface="+mn-ea"/>
              <a:cs typeface="Arial" panose="020B0604020202020204" pitchFamily="34" charset="0"/>
            </a:endParaRPr>
          </a:p>
          <a:p>
            <a:pPr marL="285750" indent="-285750">
              <a:buFont typeface="Arial" panose="020B0604020202020204" pitchFamily="34" charset="0"/>
              <a:buChar char="•"/>
            </a:pPr>
            <a:r>
              <a:rPr lang="en-US" b="0" i="0" kern="1200" dirty="0">
                <a:solidFill>
                  <a:srgbClr val="053766"/>
                </a:solidFill>
                <a:effectLst/>
                <a:ea typeface="+mn-ea"/>
                <a:cs typeface="Arial" panose="020B0604020202020204" pitchFamily="34" charset="0"/>
              </a:rPr>
              <a:t>Annual economic impact of nearly $3 billion</a:t>
            </a:r>
          </a:p>
          <a:p>
            <a:pPr marL="285750" indent="-285750">
              <a:buFont typeface="Arial" panose="020B0604020202020204" pitchFamily="34" charset="0"/>
              <a:buChar char="•"/>
            </a:pPr>
            <a:endParaRPr lang="en-US" b="0" i="0" kern="1200" dirty="0">
              <a:solidFill>
                <a:srgbClr val="053766"/>
              </a:solidFill>
              <a:effectLst/>
              <a:ea typeface="+mn-ea"/>
              <a:cs typeface="Arial" panose="020B0604020202020204" pitchFamily="34" charset="0"/>
            </a:endParaRPr>
          </a:p>
          <a:p>
            <a:pPr marL="285750" indent="-285750">
              <a:buFont typeface="Arial" panose="020B0604020202020204" pitchFamily="34" charset="0"/>
              <a:buChar char="•"/>
            </a:pPr>
            <a:r>
              <a:rPr lang="en-US" dirty="0">
                <a:solidFill>
                  <a:srgbClr val="053766"/>
                </a:solidFill>
                <a:cs typeface="Arial" panose="020B0604020202020204" pitchFamily="34" charset="0"/>
              </a:rPr>
              <a:t>99,000 students choose Lone Star College</a:t>
            </a:r>
          </a:p>
          <a:p>
            <a:pPr marL="285750" indent="-285750">
              <a:buFont typeface="Arial" panose="020B0604020202020204" pitchFamily="34" charset="0"/>
              <a:buChar char="•"/>
            </a:pPr>
            <a:endParaRPr lang="en-US" dirty="0">
              <a:solidFill>
                <a:srgbClr val="053766"/>
              </a:solidFill>
              <a:cs typeface="Arial" panose="020B0604020202020204" pitchFamily="34" charset="0"/>
            </a:endParaRPr>
          </a:p>
          <a:p>
            <a:pPr marL="285750" indent="-285750">
              <a:buFont typeface="Arial" panose="020B0604020202020204" pitchFamily="34" charset="0"/>
              <a:buChar char="•"/>
            </a:pPr>
            <a:r>
              <a:rPr lang="en-US" dirty="0">
                <a:solidFill>
                  <a:srgbClr val="053766"/>
                </a:solidFill>
                <a:cs typeface="Arial" panose="020B0604020202020204" pitchFamily="34" charset="0"/>
              </a:rPr>
              <a:t>Earn a bachelor degree for 70% less when you start at Lone Star College</a:t>
            </a:r>
          </a:p>
          <a:p>
            <a:pPr marL="285750" indent="-285750" algn="l">
              <a:lnSpc>
                <a:spcPct val="100000"/>
              </a:lnSpc>
              <a:buFont typeface="Arial" panose="020B0604020202020204" pitchFamily="34" charset="0"/>
              <a:buChar char="•"/>
            </a:pPr>
            <a:endParaRPr lang="en-US" sz="2400" b="0" i="0" kern="1200" dirty="0">
              <a:solidFill>
                <a:srgbClr val="053766"/>
              </a:solidFill>
              <a:effectLst/>
              <a:ea typeface="+mn-ea"/>
              <a:cs typeface="Arial" panose="020B0604020202020204" pitchFamily="34" charset="0"/>
            </a:endParaRPr>
          </a:p>
          <a:p>
            <a:pPr marL="285750" indent="-285750" algn="l">
              <a:lnSpc>
                <a:spcPct val="100000"/>
              </a:lnSpc>
              <a:buFont typeface="Arial" panose="020B0604020202020204" pitchFamily="34" charset="0"/>
              <a:buChar char="•"/>
            </a:pPr>
            <a:endParaRPr lang="en-US" sz="2400" dirty="0">
              <a:solidFill>
                <a:srgbClr val="053766"/>
              </a:solidFill>
              <a:cs typeface="Arial" panose="020B0604020202020204" pitchFamily="34" charset="0"/>
            </a:endParaRPr>
          </a:p>
          <a:p>
            <a:pPr marL="285750" indent="-285750" algn="l">
              <a:lnSpc>
                <a:spcPct val="100000"/>
              </a:lnSpc>
              <a:buFont typeface="Arial" panose="020B0604020202020204" pitchFamily="34" charset="0"/>
              <a:buChar char="•"/>
            </a:pPr>
            <a:endParaRPr lang="en-US" sz="2400" b="0" i="0" kern="1200" dirty="0">
              <a:solidFill>
                <a:srgbClr val="053766"/>
              </a:solidFill>
              <a:effectLst/>
              <a:ea typeface="+mn-ea"/>
              <a:cs typeface="Arial" panose="020B0604020202020204" pitchFamily="34" charset="0"/>
            </a:endParaRPr>
          </a:p>
        </p:txBody>
      </p:sp>
    </p:spTree>
    <p:extLst>
      <p:ext uri="{BB962C8B-B14F-4D97-AF65-F5344CB8AC3E}">
        <p14:creationId xmlns:p14="http://schemas.microsoft.com/office/powerpoint/2010/main" val="1526275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7335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5242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4"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hyperlink" Target="https://anyflip.com/doddp/enki" TargetMode="External"/><Relationship Id="rId3" Type="http://schemas.openxmlformats.org/officeDocument/2006/relationships/hyperlink" Target="file:///\\mytcfiles.lscs.prv\tc\groups\Student%20Experience-%20New\Budget%20Allocations\2024-2025%20Budget%20Allocations\SFAC%20Committee%20Meeting\SAF%20Excel%20Spreadsheet_2025-2026_Form%20Attachment.xlsx" TargetMode="External"/><Relationship Id="rId7" Type="http://schemas.openxmlformats.org/officeDocument/2006/relationships/hyperlink" Target="https://www.lonestar.edu/clubs-tomball.htm" TargetMode="External"/><Relationship Id="rId2" Type="http://schemas.openxmlformats.org/officeDocument/2006/relationships/hyperlink" Target="https://lsctomball.formstack.com/forms/student_activity_fee_request" TargetMode="External"/><Relationship Id="rId1" Type="http://schemas.openxmlformats.org/officeDocument/2006/relationships/slideLayout" Target="../slideLayouts/slideLayout3.xml"/><Relationship Id="rId6" Type="http://schemas.openxmlformats.org/officeDocument/2006/relationships/hyperlink" Target="https://www.lonestar.edu/student-engagement-tomball.htm" TargetMode="External"/><Relationship Id="rId11" Type="http://schemas.openxmlformats.org/officeDocument/2006/relationships/hyperlink" Target="https://anyflip.com/doddp/shjz/" TargetMode="External"/><Relationship Id="rId5" Type="http://schemas.openxmlformats.org/officeDocument/2006/relationships/hyperlink" Target="https://www.lonestar.edu/2413.htm" TargetMode="External"/><Relationship Id="rId10" Type="http://schemas.openxmlformats.org/officeDocument/2006/relationships/hyperlink" Target="https://www.lonestar.edu/images/Recommended%20Tip%20Guidelines.pdf" TargetMode="External"/><Relationship Id="rId4" Type="http://schemas.openxmlformats.org/officeDocument/2006/relationships/hyperlink" Target="https://calendly.com/smarino-lonestar/15min" TargetMode="External"/><Relationship Id="rId9" Type="http://schemas.openxmlformats.org/officeDocument/2006/relationships/hyperlink" Target="https://www.lonestar.edu/catering.ht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file:///\\mytcfiles.lscs.prv\tc\groups\Student%20Experience-%20New\Budget%20Allocations\2024-2025%20Budget%20Allocations\SFAC%20Committee%20Meeting\SAF%20Excel%20Spreadsheet_2025-2026_Form%20Attachment.xlsx" TargetMode="External"/><Relationship Id="rId2" Type="http://schemas.openxmlformats.org/officeDocument/2006/relationships/image" Target="../media/image11.jpg"/><Relationship Id="rId1" Type="http://schemas.openxmlformats.org/officeDocument/2006/relationships/slideLayout" Target="../slideLayouts/slideLayout3.xml"/><Relationship Id="rId6" Type="http://schemas.openxmlformats.org/officeDocument/2006/relationships/hyperlink" Target="mailto:Lisa.M.Gutierrez@lonestar.edu" TargetMode="External"/><Relationship Id="rId5" Type="http://schemas.openxmlformats.org/officeDocument/2006/relationships/hyperlink" Target="https://calendly.com/smarino-lonestar/15min" TargetMode="External"/><Relationship Id="rId4" Type="http://schemas.openxmlformats.org/officeDocument/2006/relationships/hyperlink" Target="https://lsctomball.formstack.com/forms/student_activity_fee_reques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012E9E-3908-4648-5A35-A97CDA1790EE}"/>
              </a:ext>
            </a:extLst>
          </p:cNvPr>
          <p:cNvSpPr txBox="1"/>
          <p:nvPr/>
        </p:nvSpPr>
        <p:spPr>
          <a:xfrm>
            <a:off x="3829517" y="1900087"/>
            <a:ext cx="8092213"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b="1" dirty="0">
                <a:solidFill>
                  <a:schemeClr val="bg1"/>
                </a:solidFill>
                <a:latin typeface="+mj-lt"/>
                <a:cs typeface="Arial" panose="020B0604020202020204" pitchFamily="34" charset="0"/>
              </a:rPr>
              <a:t>RSO 101 Session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chemeClr val="bg1"/>
                </a:solidFill>
                <a:latin typeface="+mj-lt"/>
                <a:cs typeface="Arial" panose="020B0604020202020204" pitchFamily="34" charset="0"/>
              </a:rPr>
              <a:t>RSO Budgeting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b="1" dirty="0">
              <a:solidFill>
                <a:schemeClr val="bg1"/>
              </a:solidFill>
              <a:latin typeface="+mj-lt"/>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chemeClr val="bg1"/>
                </a:solidFill>
                <a:latin typeface="+mj-lt"/>
                <a:cs typeface="Arial" panose="020B0604020202020204" pitchFamily="34" charset="0"/>
              </a:rPr>
              <a:t>Wednesday, February 19, 2025</a:t>
            </a:r>
          </a:p>
        </p:txBody>
      </p:sp>
    </p:spTree>
    <p:extLst>
      <p:ext uri="{BB962C8B-B14F-4D97-AF65-F5344CB8AC3E}">
        <p14:creationId xmlns:p14="http://schemas.microsoft.com/office/powerpoint/2010/main" val="1322596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4F6D0B-28AA-260D-6347-839C41918DA5}"/>
              </a:ext>
            </a:extLst>
          </p:cNvPr>
          <p:cNvSpPr txBox="1"/>
          <p:nvPr/>
        </p:nvSpPr>
        <p:spPr>
          <a:xfrm>
            <a:off x="4987487" y="199698"/>
            <a:ext cx="720451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chemeClr val="bg1"/>
                </a:solidFill>
                <a:latin typeface="+mj-lt"/>
                <a:cs typeface="Arial" panose="020B0604020202020204" pitchFamily="34" charset="0"/>
              </a:rPr>
              <a:t>Conclusion &amp; Call to Action </a:t>
            </a:r>
          </a:p>
        </p:txBody>
      </p:sp>
      <p:pic>
        <p:nvPicPr>
          <p:cNvPr id="5" name="Picture 4" descr="A group of people standing next to a table&#10;&#10;Description automatically generated">
            <a:extLst>
              <a:ext uri="{FF2B5EF4-FFF2-40B4-BE49-F238E27FC236}">
                <a16:creationId xmlns:a16="http://schemas.microsoft.com/office/drawing/2014/main" id="{0366BA67-57E2-CC6F-41B2-E329945C1AF1}"/>
              </a:ext>
            </a:extLst>
          </p:cNvPr>
          <p:cNvPicPr>
            <a:picLocks noChangeAspect="1"/>
          </p:cNvPicPr>
          <p:nvPr/>
        </p:nvPicPr>
        <p:blipFill>
          <a:blip r:embed="rId2"/>
          <a:stretch>
            <a:fillRect/>
          </a:stretch>
        </p:blipFill>
        <p:spPr>
          <a:xfrm>
            <a:off x="7145582" y="2149874"/>
            <a:ext cx="4695022" cy="3131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D85A5DD2-E360-EEB0-89D1-A1404DD46BA8}"/>
              </a:ext>
            </a:extLst>
          </p:cNvPr>
          <p:cNvSpPr txBox="1"/>
          <p:nvPr/>
        </p:nvSpPr>
        <p:spPr>
          <a:xfrm>
            <a:off x="351396" y="1823035"/>
            <a:ext cx="6148550" cy="3785652"/>
          </a:xfrm>
          <a:prstGeom prst="rect">
            <a:avLst/>
          </a:prstGeom>
          <a:noFill/>
        </p:spPr>
        <p:txBody>
          <a:bodyPr wrap="square">
            <a:spAutoFit/>
          </a:bodyPr>
          <a:lstStyle/>
          <a:p>
            <a:r>
              <a:rPr lang="en-US" sz="2400" b="1" dirty="0"/>
              <a:t>Summarize Key Points</a:t>
            </a:r>
          </a:p>
          <a:p>
            <a:r>
              <a:rPr lang="en-US" sz="2400" dirty="0"/>
              <a:t> Reinforce the significance of your funding request.</a:t>
            </a:r>
          </a:p>
          <a:p>
            <a:endParaRPr lang="en-US" sz="2400" dirty="0"/>
          </a:p>
          <a:p>
            <a:r>
              <a:rPr lang="en-US" sz="2400" b="1" dirty="0"/>
              <a:t>Final Statement</a:t>
            </a:r>
          </a:p>
          <a:p>
            <a:r>
              <a:rPr lang="en-US" sz="2400" dirty="0"/>
              <a:t>Emphasize how your organization contributes to a vibrant student experience.</a:t>
            </a:r>
          </a:p>
          <a:p>
            <a:endParaRPr lang="en-US" sz="2400" dirty="0"/>
          </a:p>
          <a:p>
            <a:r>
              <a:rPr lang="en-US" sz="2400" b="1" dirty="0"/>
              <a:t>Invite Questions:</a:t>
            </a:r>
            <a:r>
              <a:rPr lang="en-US" sz="2400" dirty="0"/>
              <a:t> Thank the committee and open the floor for questions.</a:t>
            </a:r>
          </a:p>
        </p:txBody>
      </p:sp>
    </p:spTree>
    <p:extLst>
      <p:ext uri="{BB962C8B-B14F-4D97-AF65-F5344CB8AC3E}">
        <p14:creationId xmlns:p14="http://schemas.microsoft.com/office/powerpoint/2010/main" val="30218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F3589-1DA4-AE6C-2B29-0036B4839BC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193B327-0D87-0514-7432-44F8F3AC8065}"/>
              </a:ext>
            </a:extLst>
          </p:cNvPr>
          <p:cNvSpPr txBox="1"/>
          <p:nvPr/>
        </p:nvSpPr>
        <p:spPr>
          <a:xfrm>
            <a:off x="149130" y="2476578"/>
            <a:ext cx="1217495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dirty="0">
                <a:solidFill>
                  <a:schemeClr val="bg1"/>
                </a:solidFill>
                <a:latin typeface="+mj-lt"/>
                <a:cs typeface="Arial" panose="020B0604020202020204" pitchFamily="34" charset="0"/>
              </a:rPr>
              <a:t>Presentation Tips/Attire</a:t>
            </a:r>
            <a:endParaRPr lang="en-US" sz="4400" b="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850812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F0D201-B5F0-E727-9ED1-68DFB6DC38E1}"/>
              </a:ext>
            </a:extLst>
          </p:cNvPr>
          <p:cNvSpPr txBox="1"/>
          <p:nvPr/>
        </p:nvSpPr>
        <p:spPr>
          <a:xfrm>
            <a:off x="7238016" y="152401"/>
            <a:ext cx="495398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chemeClr val="bg1"/>
                </a:solidFill>
                <a:latin typeface="+mj-lt"/>
                <a:cs typeface="Arial" panose="020B0604020202020204" pitchFamily="34" charset="0"/>
              </a:rPr>
              <a:t>Presentation Tips</a:t>
            </a:r>
          </a:p>
        </p:txBody>
      </p:sp>
      <p:pic>
        <p:nvPicPr>
          <p:cNvPr id="5" name="Picture 4" descr="A group of women standing next to a table with a red tablecloth&#10;&#10;Description automatically generated">
            <a:extLst>
              <a:ext uri="{FF2B5EF4-FFF2-40B4-BE49-F238E27FC236}">
                <a16:creationId xmlns:a16="http://schemas.microsoft.com/office/drawing/2014/main" id="{39D47381-E828-6699-2220-750CC4E6104C}"/>
              </a:ext>
            </a:extLst>
          </p:cNvPr>
          <p:cNvPicPr>
            <a:picLocks noChangeAspect="1"/>
          </p:cNvPicPr>
          <p:nvPr/>
        </p:nvPicPr>
        <p:blipFill>
          <a:blip r:embed="rId2"/>
          <a:stretch>
            <a:fillRect/>
          </a:stretch>
        </p:blipFill>
        <p:spPr>
          <a:xfrm>
            <a:off x="7067265" y="2254066"/>
            <a:ext cx="4586552" cy="30596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B7F11D19-9044-0F42-FB33-BB79413B6C87}"/>
              </a:ext>
            </a:extLst>
          </p:cNvPr>
          <p:cNvSpPr txBox="1"/>
          <p:nvPr/>
        </p:nvSpPr>
        <p:spPr>
          <a:xfrm>
            <a:off x="538183" y="1828599"/>
            <a:ext cx="6093372" cy="4093428"/>
          </a:xfrm>
          <a:prstGeom prst="rect">
            <a:avLst/>
          </a:prstGeom>
          <a:noFill/>
        </p:spPr>
        <p:txBody>
          <a:bodyPr wrap="square">
            <a:spAutoFit/>
          </a:bodyPr>
          <a:lstStyle/>
          <a:p>
            <a:r>
              <a:rPr lang="en-US" sz="2000" b="1" dirty="0"/>
              <a:t>Be Prepared</a:t>
            </a:r>
          </a:p>
          <a:p>
            <a:r>
              <a:rPr lang="en-US" sz="2000" dirty="0"/>
              <a:t>Ensure presenters are knowledgeable about the budget and organization’s impact.</a:t>
            </a:r>
          </a:p>
          <a:p>
            <a:endParaRPr lang="en-US" sz="2000" dirty="0"/>
          </a:p>
          <a:p>
            <a:r>
              <a:rPr lang="en-US" sz="2000" b="1" dirty="0"/>
              <a:t>Be Engaging</a:t>
            </a:r>
          </a:p>
          <a:p>
            <a:r>
              <a:rPr lang="en-US" sz="2000" dirty="0"/>
              <a:t>Use visuals such as slides, charts, and photos.</a:t>
            </a:r>
          </a:p>
          <a:p>
            <a:endParaRPr lang="en-US" sz="2000" dirty="0"/>
          </a:p>
          <a:p>
            <a:r>
              <a:rPr lang="en-US" sz="2000" b="1" dirty="0"/>
              <a:t>Be Concise</a:t>
            </a:r>
          </a:p>
          <a:p>
            <a:r>
              <a:rPr lang="en-US" sz="2000" dirty="0"/>
              <a:t>Stick to the 10-minute time limit and practice ahead of time.</a:t>
            </a:r>
          </a:p>
          <a:p>
            <a:endParaRPr lang="en-US" sz="2000" dirty="0"/>
          </a:p>
          <a:p>
            <a:r>
              <a:rPr lang="en-US" sz="2000" b="1" dirty="0"/>
              <a:t>Be Persuasive:</a:t>
            </a:r>
            <a:r>
              <a:rPr lang="en-US" sz="2000" dirty="0"/>
              <a:t> Clearly explain why funding is essential for success.</a:t>
            </a:r>
          </a:p>
        </p:txBody>
      </p:sp>
    </p:spTree>
    <p:extLst>
      <p:ext uri="{BB962C8B-B14F-4D97-AF65-F5344CB8AC3E}">
        <p14:creationId xmlns:p14="http://schemas.microsoft.com/office/powerpoint/2010/main" val="1008485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F0D201-B5F0-E727-9ED1-68DFB6DC38E1}"/>
              </a:ext>
            </a:extLst>
          </p:cNvPr>
          <p:cNvSpPr txBox="1"/>
          <p:nvPr/>
        </p:nvSpPr>
        <p:spPr>
          <a:xfrm>
            <a:off x="7238016" y="152401"/>
            <a:ext cx="495398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chemeClr val="bg1"/>
                </a:solidFill>
                <a:latin typeface="+mj-lt"/>
                <a:cs typeface="Arial" panose="020B0604020202020204" pitchFamily="34" charset="0"/>
              </a:rPr>
              <a:t>Presentation Tips</a:t>
            </a:r>
          </a:p>
        </p:txBody>
      </p:sp>
      <p:sp>
        <p:nvSpPr>
          <p:cNvPr id="6" name="TextBox 5">
            <a:extLst>
              <a:ext uri="{FF2B5EF4-FFF2-40B4-BE49-F238E27FC236}">
                <a16:creationId xmlns:a16="http://schemas.microsoft.com/office/drawing/2014/main" id="{B7F11D19-9044-0F42-FB33-BB79413B6C87}"/>
              </a:ext>
            </a:extLst>
          </p:cNvPr>
          <p:cNvSpPr txBox="1"/>
          <p:nvPr/>
        </p:nvSpPr>
        <p:spPr>
          <a:xfrm>
            <a:off x="538183" y="2005173"/>
            <a:ext cx="6093372" cy="3785652"/>
          </a:xfrm>
          <a:prstGeom prst="rect">
            <a:avLst/>
          </a:prstGeom>
          <a:noFill/>
        </p:spPr>
        <p:txBody>
          <a:bodyPr wrap="square">
            <a:spAutoFit/>
          </a:bodyPr>
          <a:lstStyle/>
          <a:p>
            <a:r>
              <a:rPr lang="en-US" sz="2000" b="1" dirty="0"/>
              <a:t>Student Leaders</a:t>
            </a:r>
          </a:p>
          <a:p>
            <a:r>
              <a:rPr lang="en-US" sz="2000" dirty="0"/>
              <a:t>Are presenting the RSO Budget. Advisor may attend presentation for support. </a:t>
            </a:r>
          </a:p>
          <a:p>
            <a:endParaRPr lang="en-US" sz="2000" dirty="0"/>
          </a:p>
          <a:p>
            <a:r>
              <a:rPr lang="en-US" sz="2000" b="1" dirty="0"/>
              <a:t>Presentation Time</a:t>
            </a:r>
          </a:p>
          <a:p>
            <a:r>
              <a:rPr lang="en-US" sz="2000" dirty="0"/>
              <a:t>Ensure that your organization is presentation is within the allotted time. (10 minutes per student organization) </a:t>
            </a:r>
          </a:p>
          <a:p>
            <a:endParaRPr lang="en-US" sz="2000" b="1" dirty="0"/>
          </a:p>
          <a:p>
            <a:r>
              <a:rPr lang="en-US" sz="2000" b="1" dirty="0"/>
              <a:t>Questions &amp; Answers </a:t>
            </a:r>
          </a:p>
          <a:p>
            <a:r>
              <a:rPr lang="en-US" sz="2000" dirty="0"/>
              <a:t>Ensure that your organization answers questions professionally. </a:t>
            </a:r>
          </a:p>
        </p:txBody>
      </p:sp>
      <p:pic>
        <p:nvPicPr>
          <p:cNvPr id="8" name="Picture 7" descr="A person standing at a podium&#10;&#10;Description automatically generated">
            <a:extLst>
              <a:ext uri="{FF2B5EF4-FFF2-40B4-BE49-F238E27FC236}">
                <a16:creationId xmlns:a16="http://schemas.microsoft.com/office/drawing/2014/main" id="{F88E3673-8EC9-9B62-247C-3C42D8E713B9}"/>
              </a:ext>
            </a:extLst>
          </p:cNvPr>
          <p:cNvPicPr>
            <a:picLocks noChangeAspect="1"/>
          </p:cNvPicPr>
          <p:nvPr/>
        </p:nvPicPr>
        <p:blipFill>
          <a:blip r:embed="rId2"/>
          <a:stretch>
            <a:fillRect/>
          </a:stretch>
        </p:blipFill>
        <p:spPr>
          <a:xfrm>
            <a:off x="7048115" y="2263985"/>
            <a:ext cx="4895922" cy="3268028"/>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19837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F0D201-B5F0-E727-9ED1-68DFB6DC38E1}"/>
              </a:ext>
            </a:extLst>
          </p:cNvPr>
          <p:cNvSpPr txBox="1"/>
          <p:nvPr/>
        </p:nvSpPr>
        <p:spPr>
          <a:xfrm>
            <a:off x="7238016" y="152401"/>
            <a:ext cx="495398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chemeClr val="bg1"/>
                </a:solidFill>
                <a:latin typeface="+mj-lt"/>
                <a:cs typeface="Arial" panose="020B0604020202020204" pitchFamily="34" charset="0"/>
              </a:rPr>
              <a:t>Presentation Attire</a:t>
            </a:r>
          </a:p>
        </p:txBody>
      </p:sp>
      <p:sp>
        <p:nvSpPr>
          <p:cNvPr id="6" name="TextBox 5">
            <a:extLst>
              <a:ext uri="{FF2B5EF4-FFF2-40B4-BE49-F238E27FC236}">
                <a16:creationId xmlns:a16="http://schemas.microsoft.com/office/drawing/2014/main" id="{B7F11D19-9044-0F42-FB33-BB79413B6C87}"/>
              </a:ext>
            </a:extLst>
          </p:cNvPr>
          <p:cNvSpPr txBox="1"/>
          <p:nvPr/>
        </p:nvSpPr>
        <p:spPr>
          <a:xfrm>
            <a:off x="456903" y="1852773"/>
            <a:ext cx="6093372" cy="4093428"/>
          </a:xfrm>
          <a:prstGeom prst="rect">
            <a:avLst/>
          </a:prstGeom>
          <a:noFill/>
        </p:spPr>
        <p:txBody>
          <a:bodyPr wrap="square">
            <a:spAutoFit/>
          </a:bodyPr>
          <a:lstStyle/>
          <a:p>
            <a:r>
              <a:rPr lang="en-US" sz="2000" b="1" dirty="0"/>
              <a:t>Business Casual</a:t>
            </a:r>
          </a:p>
          <a:p>
            <a:r>
              <a:rPr lang="en-US" sz="2000" dirty="0"/>
              <a:t>Collared shirts, blouses, dress pants, skirts, or dresses.</a:t>
            </a:r>
          </a:p>
          <a:p>
            <a:endParaRPr lang="en-US" sz="2000" dirty="0"/>
          </a:p>
          <a:p>
            <a:r>
              <a:rPr lang="en-US" sz="2000" b="1" dirty="0"/>
              <a:t>Avoid Casual Wear</a:t>
            </a:r>
          </a:p>
          <a:p>
            <a:r>
              <a:rPr lang="en-US" sz="2000" dirty="0"/>
              <a:t>No jeans, t-shirts, flip-flops, or overly casual attire.</a:t>
            </a:r>
          </a:p>
          <a:p>
            <a:endParaRPr lang="en-US" sz="2000" b="1" dirty="0"/>
          </a:p>
          <a:p>
            <a:r>
              <a:rPr lang="en-US" sz="2000" b="1" dirty="0"/>
              <a:t>Professional Appearance</a:t>
            </a:r>
          </a:p>
          <a:p>
            <a:r>
              <a:rPr lang="en-US" sz="2000" dirty="0"/>
              <a:t>Ensure clothes are clean and ironed. </a:t>
            </a:r>
          </a:p>
          <a:p>
            <a:endParaRPr lang="en-US" sz="2000" b="1" dirty="0"/>
          </a:p>
          <a:p>
            <a:r>
              <a:rPr lang="en-US" sz="2000" b="1" dirty="0"/>
              <a:t>Comfortable Yet Polished</a:t>
            </a:r>
          </a:p>
          <a:p>
            <a:r>
              <a:rPr lang="en-US" sz="2000" dirty="0"/>
              <a:t>Wear something that makes you feel confident and professional.</a:t>
            </a:r>
          </a:p>
        </p:txBody>
      </p:sp>
      <p:pic>
        <p:nvPicPr>
          <p:cNvPr id="4" name="Picture 3" descr="A group of people standing together&#10;&#10;Description automatically generated">
            <a:extLst>
              <a:ext uri="{FF2B5EF4-FFF2-40B4-BE49-F238E27FC236}">
                <a16:creationId xmlns:a16="http://schemas.microsoft.com/office/drawing/2014/main" id="{2DD3426F-E4CE-6D24-73DE-418D3CF1447B}"/>
              </a:ext>
            </a:extLst>
          </p:cNvPr>
          <p:cNvPicPr>
            <a:picLocks noChangeAspect="1"/>
          </p:cNvPicPr>
          <p:nvPr/>
        </p:nvPicPr>
        <p:blipFill>
          <a:blip r:embed="rId2"/>
          <a:srcRect l="8001" t="1" r="14917" b="4309"/>
          <a:stretch/>
        </p:blipFill>
        <p:spPr>
          <a:xfrm>
            <a:off x="7084285" y="1973750"/>
            <a:ext cx="4650812" cy="38514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33508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F3589-1DA4-AE6C-2B29-0036B4839BC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193B327-0D87-0514-7432-44F8F3AC8065}"/>
              </a:ext>
            </a:extLst>
          </p:cNvPr>
          <p:cNvSpPr txBox="1"/>
          <p:nvPr/>
        </p:nvSpPr>
        <p:spPr>
          <a:xfrm>
            <a:off x="433610" y="2608658"/>
            <a:ext cx="1161615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dirty="0">
                <a:solidFill>
                  <a:schemeClr val="bg1"/>
                </a:solidFill>
                <a:latin typeface="+mj-lt"/>
                <a:cs typeface="Arial" panose="020B0604020202020204" pitchFamily="34" charset="0"/>
              </a:rPr>
              <a:t>Important Dates/Links</a:t>
            </a:r>
            <a:endParaRPr lang="en-US" sz="4400" b="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686641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E966E1-F168-9F5C-5699-501F26448DF4}"/>
              </a:ext>
            </a:extLst>
          </p:cNvPr>
          <p:cNvSpPr txBox="1"/>
          <p:nvPr/>
        </p:nvSpPr>
        <p:spPr>
          <a:xfrm>
            <a:off x="6547795" y="161926"/>
            <a:ext cx="552990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chemeClr val="bg1"/>
                </a:solidFill>
                <a:latin typeface="+mj-lt"/>
                <a:cs typeface="Arial" panose="020B0604020202020204" pitchFamily="34" charset="0"/>
              </a:rPr>
              <a:t>Important Deadlines</a:t>
            </a:r>
          </a:p>
        </p:txBody>
      </p:sp>
      <p:pic>
        <p:nvPicPr>
          <p:cNvPr id="5" name="Picture 4" descr="A group of people posing for a picture&#10;&#10;Description automatically generated">
            <a:extLst>
              <a:ext uri="{FF2B5EF4-FFF2-40B4-BE49-F238E27FC236}">
                <a16:creationId xmlns:a16="http://schemas.microsoft.com/office/drawing/2014/main" id="{6C2DC452-EB88-1669-8BE1-C933592BD098}"/>
              </a:ext>
            </a:extLst>
          </p:cNvPr>
          <p:cNvPicPr>
            <a:picLocks noChangeAspect="1"/>
          </p:cNvPicPr>
          <p:nvPr/>
        </p:nvPicPr>
        <p:blipFill>
          <a:blip r:embed="rId2"/>
          <a:srcRect r="3817"/>
          <a:stretch/>
        </p:blipFill>
        <p:spPr>
          <a:xfrm>
            <a:off x="6688057" y="2010494"/>
            <a:ext cx="5049520" cy="35021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81525352-C66B-F8E8-3682-E29DF47032C4}"/>
              </a:ext>
            </a:extLst>
          </p:cNvPr>
          <p:cNvSpPr txBox="1"/>
          <p:nvPr/>
        </p:nvSpPr>
        <p:spPr>
          <a:xfrm>
            <a:off x="616983" y="2145437"/>
            <a:ext cx="5316457" cy="3170099"/>
          </a:xfrm>
          <a:prstGeom prst="rect">
            <a:avLst/>
          </a:prstGeom>
          <a:noFill/>
        </p:spPr>
        <p:txBody>
          <a:bodyPr wrap="square">
            <a:spAutoFit/>
          </a:bodyPr>
          <a:lstStyle/>
          <a:p>
            <a:r>
              <a:rPr lang="en-US" sz="2000" b="1" dirty="0"/>
              <a:t>Budget Requests Due:</a:t>
            </a:r>
            <a:r>
              <a:rPr lang="en-US" sz="2000" dirty="0"/>
              <a:t> Friday, March 7, 2025.</a:t>
            </a:r>
          </a:p>
          <a:p>
            <a:endParaRPr lang="en-US" sz="2000" dirty="0"/>
          </a:p>
          <a:p>
            <a:r>
              <a:rPr lang="en-US" sz="2000" b="1" dirty="0"/>
              <a:t>Presentation Submission Deadline:</a:t>
            </a:r>
            <a:r>
              <a:rPr lang="en-US" sz="2000" dirty="0"/>
              <a:t> </a:t>
            </a:r>
            <a:r>
              <a:rPr lang="en-US" sz="2000"/>
              <a:t>Thursday</a:t>
            </a:r>
            <a:r>
              <a:rPr lang="en-US" sz="2000" dirty="0"/>
              <a:t>, </a:t>
            </a:r>
            <a:r>
              <a:rPr lang="en-US" sz="2000"/>
              <a:t>April 3</a:t>
            </a:r>
            <a:r>
              <a:rPr lang="en-US" sz="2000" dirty="0"/>
              <a:t>, 2025.</a:t>
            </a:r>
          </a:p>
          <a:p>
            <a:endParaRPr lang="en-US" sz="2000" dirty="0"/>
          </a:p>
          <a:p>
            <a:r>
              <a:rPr lang="en-US" sz="2000" b="1" dirty="0"/>
              <a:t>Budget Hearings:</a:t>
            </a:r>
            <a:r>
              <a:rPr lang="en-US" sz="2000" dirty="0"/>
              <a:t> Week of April 7, 2025.</a:t>
            </a:r>
          </a:p>
          <a:p>
            <a:endParaRPr lang="en-US" sz="2000" dirty="0"/>
          </a:p>
          <a:p>
            <a:r>
              <a:rPr lang="en-US" sz="2000" b="1" dirty="0"/>
              <a:t>Questions?</a:t>
            </a:r>
            <a:r>
              <a:rPr lang="en-US" sz="2000" dirty="0"/>
              <a:t> </a:t>
            </a:r>
            <a:endParaRPr lang="en-US" sz="2000"/>
          </a:p>
          <a:p>
            <a:r>
              <a:rPr lang="en-US" sz="2000" dirty="0"/>
              <a:t>Contact Shannon Marino at </a:t>
            </a:r>
            <a:r>
              <a:rPr lang="en-US" sz="2000" b="1" dirty="0"/>
              <a:t>smarino@lonestar.edu</a:t>
            </a:r>
            <a:r>
              <a:rPr lang="en-US" sz="2000" dirty="0"/>
              <a:t>.</a:t>
            </a:r>
          </a:p>
        </p:txBody>
      </p:sp>
    </p:spTree>
    <p:extLst>
      <p:ext uri="{BB962C8B-B14F-4D97-AF65-F5344CB8AC3E}">
        <p14:creationId xmlns:p14="http://schemas.microsoft.com/office/powerpoint/2010/main" val="1351576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19D5E9-FBC7-20BA-F9F9-5772E270E3A4}"/>
              </a:ext>
            </a:extLst>
          </p:cNvPr>
          <p:cNvSpPr txBox="1"/>
          <p:nvPr/>
        </p:nvSpPr>
        <p:spPr>
          <a:xfrm>
            <a:off x="6505575" y="200026"/>
            <a:ext cx="555307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chemeClr val="bg1"/>
                </a:solidFill>
                <a:latin typeface="+mj-lt"/>
                <a:cs typeface="Arial" panose="020B0604020202020204" pitchFamily="34" charset="0"/>
              </a:rPr>
              <a:t>Useful Website Links </a:t>
            </a:r>
          </a:p>
        </p:txBody>
      </p:sp>
      <p:sp>
        <p:nvSpPr>
          <p:cNvPr id="4" name="TextBox 3">
            <a:extLst>
              <a:ext uri="{FF2B5EF4-FFF2-40B4-BE49-F238E27FC236}">
                <a16:creationId xmlns:a16="http://schemas.microsoft.com/office/drawing/2014/main" id="{D211C4CF-8738-603C-D2D2-3F14E781512A}"/>
              </a:ext>
            </a:extLst>
          </p:cNvPr>
          <p:cNvSpPr txBox="1"/>
          <p:nvPr/>
        </p:nvSpPr>
        <p:spPr>
          <a:xfrm>
            <a:off x="395289" y="1737410"/>
            <a:ext cx="6110286" cy="3170099"/>
          </a:xfrm>
          <a:prstGeom prst="rect">
            <a:avLst/>
          </a:prstGeom>
          <a:noFill/>
        </p:spPr>
        <p:txBody>
          <a:bodyPr wrap="square">
            <a:spAutoFit/>
          </a:bodyPr>
          <a:lstStyle/>
          <a:p>
            <a:r>
              <a:rPr lang="en-US" sz="2000" dirty="0">
                <a:solidFill>
                  <a:schemeClr val="accent1"/>
                </a:solidFill>
                <a:hlinkClick r:id="rId2">
                  <a:extLst>
                    <a:ext uri="{A12FA001-AC4F-418D-AE19-62706E023703}">
                      <ahyp:hlinkClr xmlns:ahyp="http://schemas.microsoft.com/office/drawing/2018/hyperlinkcolor" val="tx"/>
                    </a:ext>
                  </a:extLst>
                </a:hlinkClick>
              </a:rPr>
              <a:t>RSO Budget Request Form </a:t>
            </a:r>
            <a:endParaRPr lang="en-US" sz="2000" dirty="0">
              <a:solidFill>
                <a:schemeClr val="accent1"/>
              </a:solidFill>
            </a:endParaRPr>
          </a:p>
          <a:p>
            <a:r>
              <a:rPr lang="en-US" sz="2000" dirty="0">
                <a:solidFill>
                  <a:schemeClr val="accent1"/>
                </a:solidFill>
                <a:hlinkClick r:id="rId3" action="ppaction://hlinkfile">
                  <a:extLst>
                    <a:ext uri="{A12FA001-AC4F-418D-AE19-62706E023703}">
                      <ahyp:hlinkClr xmlns:ahyp="http://schemas.microsoft.com/office/drawing/2018/hyperlinkcolor" val="tx"/>
                    </a:ext>
                  </a:extLst>
                </a:hlinkClick>
              </a:rPr>
              <a:t>RSO Budget Request Spreadsheet</a:t>
            </a:r>
            <a:endParaRPr lang="en-US" sz="2000" dirty="0">
              <a:solidFill>
                <a:schemeClr val="accent1"/>
              </a:solidFill>
            </a:endParaRPr>
          </a:p>
          <a:p>
            <a:r>
              <a:rPr lang="en-US" sz="2000" dirty="0">
                <a:solidFill>
                  <a:schemeClr val="accent1"/>
                </a:solidFill>
                <a:hlinkClick r:id="rId4">
                  <a:extLst>
                    <a:ext uri="{A12FA001-AC4F-418D-AE19-62706E023703}">
                      <ahyp:hlinkClr xmlns:ahyp="http://schemas.microsoft.com/office/drawing/2018/hyperlinkcolor" val="tx"/>
                    </a:ext>
                  </a:extLst>
                </a:hlinkClick>
              </a:rPr>
              <a:t>RSO Budget Presentation Meeting Sign Ups</a:t>
            </a:r>
            <a:endParaRPr lang="en-US" sz="2000" dirty="0">
              <a:solidFill>
                <a:schemeClr val="accent1"/>
              </a:solidFill>
            </a:endParaRPr>
          </a:p>
          <a:p>
            <a:r>
              <a:rPr lang="en-US" sz="2000" dirty="0">
                <a:solidFill>
                  <a:schemeClr val="accent1"/>
                </a:solidFill>
                <a:hlinkClick r:id="rId5">
                  <a:extLst>
                    <a:ext uri="{A12FA001-AC4F-418D-AE19-62706E023703}">
                      <ahyp:hlinkClr xmlns:ahyp="http://schemas.microsoft.com/office/drawing/2018/hyperlinkcolor" val="tx"/>
                    </a:ext>
                  </a:extLst>
                </a:hlinkClick>
              </a:rPr>
              <a:t>RSO Budget Planning </a:t>
            </a:r>
            <a:endParaRPr lang="en-US" sz="2000" dirty="0">
              <a:solidFill>
                <a:schemeClr val="accent1"/>
              </a:solidFill>
            </a:endParaRPr>
          </a:p>
          <a:p>
            <a:r>
              <a:rPr lang="en-US" sz="2000" dirty="0">
                <a:solidFill>
                  <a:schemeClr val="accent1"/>
                </a:solidFill>
                <a:hlinkClick r:id="rId6">
                  <a:extLst>
                    <a:ext uri="{A12FA001-AC4F-418D-AE19-62706E023703}">
                      <ahyp:hlinkClr xmlns:ahyp="http://schemas.microsoft.com/office/drawing/2018/hyperlinkcolor" val="tx"/>
                    </a:ext>
                  </a:extLst>
                </a:hlinkClick>
              </a:rPr>
              <a:t>Student Engagement Website</a:t>
            </a:r>
            <a:endParaRPr lang="en-US" sz="2000" dirty="0">
              <a:solidFill>
                <a:schemeClr val="accent1"/>
              </a:solidFill>
            </a:endParaRPr>
          </a:p>
          <a:p>
            <a:r>
              <a:rPr lang="en-US" sz="2000" dirty="0">
                <a:solidFill>
                  <a:schemeClr val="accent1"/>
                </a:solidFill>
                <a:hlinkClick r:id="rId7">
                  <a:extLst>
                    <a:ext uri="{A12FA001-AC4F-418D-AE19-62706E023703}">
                      <ahyp:hlinkClr xmlns:ahyp="http://schemas.microsoft.com/office/drawing/2018/hyperlinkcolor" val="tx"/>
                    </a:ext>
                  </a:extLst>
                </a:hlinkClick>
              </a:rPr>
              <a:t>LSC-Tomball Student Organization Website</a:t>
            </a:r>
          </a:p>
          <a:p>
            <a:r>
              <a:rPr lang="en-US" sz="2000" dirty="0">
                <a:solidFill>
                  <a:srgbClr val="003768"/>
                </a:solidFill>
                <a:hlinkClick r:id="rId8">
                  <a:extLst>
                    <a:ext uri="{A12FA001-AC4F-418D-AE19-62706E023703}">
                      <ahyp:hlinkClr xmlns:ahyp="http://schemas.microsoft.com/office/drawing/2018/hyperlinkcolor" val="tx"/>
                    </a:ext>
                  </a:extLst>
                </a:hlinkClick>
              </a:rPr>
              <a:t>Event </a:t>
            </a:r>
            <a:r>
              <a:rPr lang="en-US" sz="2000" dirty="0">
                <a:solidFill>
                  <a:schemeClr val="accent1"/>
                </a:solidFill>
                <a:hlinkClick r:id="rId8">
                  <a:extLst>
                    <a:ext uri="{A12FA001-AC4F-418D-AE19-62706E023703}">
                      <ahyp:hlinkClr xmlns:ahyp="http://schemas.microsoft.com/office/drawing/2018/hyperlinkcolor" val="tx"/>
                    </a:ext>
                  </a:extLst>
                </a:hlinkClick>
              </a:rPr>
              <a:t>Planning Guide </a:t>
            </a:r>
            <a:endParaRPr lang="en-US" sz="2000" dirty="0">
              <a:solidFill>
                <a:schemeClr val="accent1"/>
              </a:solidFill>
            </a:endParaRPr>
          </a:p>
          <a:p>
            <a:r>
              <a:rPr lang="en-US" sz="2000" dirty="0">
                <a:solidFill>
                  <a:schemeClr val="accent1"/>
                </a:solidFill>
                <a:hlinkClick r:id="rId9">
                  <a:extLst>
                    <a:ext uri="{A12FA001-AC4F-418D-AE19-62706E023703}">
                      <ahyp:hlinkClr xmlns:ahyp="http://schemas.microsoft.com/office/drawing/2018/hyperlinkcolor" val="tx"/>
                    </a:ext>
                  </a:extLst>
                </a:hlinkClick>
              </a:rPr>
              <a:t>Catering </a:t>
            </a:r>
            <a:endParaRPr lang="en-US" sz="2000" dirty="0">
              <a:solidFill>
                <a:schemeClr val="accent1"/>
              </a:solidFill>
            </a:endParaRPr>
          </a:p>
          <a:p>
            <a:r>
              <a:rPr lang="en-US" sz="2000" dirty="0">
                <a:solidFill>
                  <a:srgbClr val="003768"/>
                </a:solidFill>
                <a:hlinkClick r:id="rId10">
                  <a:extLst>
                    <a:ext uri="{A12FA001-AC4F-418D-AE19-62706E023703}">
                      <ahyp:hlinkClr xmlns:ahyp="http://schemas.microsoft.com/office/drawing/2018/hyperlinkcolor" val="tx"/>
                    </a:ext>
                  </a:extLst>
                </a:hlinkClick>
              </a:rPr>
              <a:t>Recommended </a:t>
            </a:r>
            <a:r>
              <a:rPr lang="en-US" sz="2000" dirty="0">
                <a:solidFill>
                  <a:schemeClr val="accent1"/>
                </a:solidFill>
                <a:hlinkClick r:id="rId10">
                  <a:extLst>
                    <a:ext uri="{A12FA001-AC4F-418D-AE19-62706E023703}">
                      <ahyp:hlinkClr xmlns:ahyp="http://schemas.microsoft.com/office/drawing/2018/hyperlinkcolor" val="tx"/>
                    </a:ext>
                  </a:extLst>
                </a:hlinkClick>
              </a:rPr>
              <a:t>Food Tip Guidelines</a:t>
            </a:r>
            <a:endParaRPr lang="en-US" sz="2000" dirty="0">
              <a:solidFill>
                <a:schemeClr val="accent1"/>
              </a:solidFill>
            </a:endParaRPr>
          </a:p>
          <a:p>
            <a:r>
              <a:rPr lang="en-US" sz="2000" dirty="0">
                <a:solidFill>
                  <a:schemeClr val="accent1"/>
                </a:solidFill>
                <a:hlinkClick r:id="rId11">
                  <a:extLst>
                    <a:ext uri="{A12FA001-AC4F-418D-AE19-62706E023703}">
                      <ahyp:hlinkClr xmlns:ahyp="http://schemas.microsoft.com/office/drawing/2018/hyperlinkcolor" val="tx"/>
                    </a:ext>
                  </a:extLst>
                </a:hlinkClick>
              </a:rPr>
              <a:t>RSO Handbook </a:t>
            </a:r>
            <a:endParaRPr lang="en-US" sz="2000" dirty="0">
              <a:solidFill>
                <a:schemeClr val="accent1"/>
              </a:solidFill>
            </a:endParaRPr>
          </a:p>
        </p:txBody>
      </p:sp>
    </p:spTree>
    <p:extLst>
      <p:ext uri="{BB962C8B-B14F-4D97-AF65-F5344CB8AC3E}">
        <p14:creationId xmlns:p14="http://schemas.microsoft.com/office/powerpoint/2010/main" val="392654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C641C-2FF6-6B1D-9FD6-57141DF3D1D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796DF4C-7A92-57F2-2864-439F2B44F585}"/>
              </a:ext>
            </a:extLst>
          </p:cNvPr>
          <p:cNvSpPr txBox="1"/>
          <p:nvPr/>
        </p:nvSpPr>
        <p:spPr>
          <a:xfrm>
            <a:off x="2475771" y="149860"/>
            <a:ext cx="724045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b="1" dirty="0">
                <a:solidFill>
                  <a:schemeClr val="bg1"/>
                </a:solidFill>
                <a:latin typeface="+mj-lt"/>
                <a:cs typeface="Arial" panose="020B0604020202020204" pitchFamily="34" charset="0"/>
              </a:rPr>
              <a:t>Contact Us!</a:t>
            </a:r>
            <a:endParaRPr lang="en-US" sz="4000" b="1" dirty="0">
              <a:solidFill>
                <a:schemeClr val="bg1"/>
              </a:solidFill>
              <a:latin typeface="+mj-lt"/>
              <a:cs typeface="Arial" panose="020B0604020202020204" pitchFamily="34" charset="0"/>
            </a:endParaRPr>
          </a:p>
        </p:txBody>
      </p:sp>
      <p:grpSp>
        <p:nvGrpSpPr>
          <p:cNvPr id="12" name="Group 11">
            <a:extLst>
              <a:ext uri="{FF2B5EF4-FFF2-40B4-BE49-F238E27FC236}">
                <a16:creationId xmlns:a16="http://schemas.microsoft.com/office/drawing/2014/main" id="{90355293-7F3D-D9C7-F69A-E9D95D026C31}"/>
              </a:ext>
            </a:extLst>
          </p:cNvPr>
          <p:cNvGrpSpPr/>
          <p:nvPr/>
        </p:nvGrpSpPr>
        <p:grpSpPr>
          <a:xfrm>
            <a:off x="483636" y="1790443"/>
            <a:ext cx="10537499" cy="3709832"/>
            <a:chOff x="818916" y="1729483"/>
            <a:chExt cx="10537499" cy="3709832"/>
          </a:xfrm>
        </p:grpSpPr>
        <p:sp>
          <p:nvSpPr>
            <p:cNvPr id="3" name="Text Box 2">
              <a:extLst>
                <a:ext uri="{FF2B5EF4-FFF2-40B4-BE49-F238E27FC236}">
                  <a16:creationId xmlns:a16="http://schemas.microsoft.com/office/drawing/2014/main" id="{027E7E7C-81AC-3A9A-92CB-D77B00D5CE62}"/>
                </a:ext>
              </a:extLst>
            </p:cNvPr>
            <p:cNvSpPr txBox="1">
              <a:spLocks noChangeArrowheads="1"/>
            </p:cNvSpPr>
            <p:nvPr/>
          </p:nvSpPr>
          <p:spPr bwMode="auto">
            <a:xfrm>
              <a:off x="4443143" y="4599790"/>
              <a:ext cx="3656743" cy="839525"/>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0"/>
                </a:spcAft>
              </a:pPr>
              <a:r>
                <a:rPr lang="en-US" sz="18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Lisa Gutierrez </a:t>
              </a:r>
              <a:endParaRPr lang="en-US" sz="11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Manager, Center for Student Engagement </a:t>
              </a:r>
              <a:endParaRPr lang="en-US" sz="11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Lisa.M.Gutierrez@lonestar.edu</a:t>
              </a:r>
              <a:endParaRPr lang="en-US" sz="11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8088B48B-2DC6-7E3F-70FE-23DF30CBECC3}"/>
                </a:ext>
              </a:extLst>
            </p:cNvPr>
            <p:cNvSpPr txBox="1">
              <a:spLocks noChangeArrowheads="1"/>
            </p:cNvSpPr>
            <p:nvPr/>
          </p:nvSpPr>
          <p:spPr bwMode="auto">
            <a:xfrm>
              <a:off x="8306610" y="4595862"/>
              <a:ext cx="3049805" cy="839525"/>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0"/>
                </a:spcAft>
              </a:pPr>
              <a:r>
                <a:rPr lang="en-US" sz="18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Kelly-Ann Monderoy</a:t>
              </a:r>
              <a:endParaRPr lang="en-US" sz="11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Coordinator, Student Experience </a:t>
              </a:r>
              <a:endParaRPr lang="en-US" sz="11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kelly-ann.monderoy@lonestar.edu</a:t>
              </a:r>
              <a:endParaRPr lang="en-US" sz="11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2">
              <a:extLst>
                <a:ext uri="{FF2B5EF4-FFF2-40B4-BE49-F238E27FC236}">
                  <a16:creationId xmlns:a16="http://schemas.microsoft.com/office/drawing/2014/main" id="{FE0D6397-2EBE-09C9-844F-C1B80AB7FC8E}"/>
                </a:ext>
              </a:extLst>
            </p:cNvPr>
            <p:cNvSpPr txBox="1">
              <a:spLocks noChangeArrowheads="1"/>
            </p:cNvSpPr>
            <p:nvPr/>
          </p:nvSpPr>
          <p:spPr bwMode="auto">
            <a:xfrm>
              <a:off x="818916" y="4595862"/>
              <a:ext cx="3656743" cy="839525"/>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0"/>
                </a:spcAft>
              </a:pPr>
              <a:r>
                <a:rPr lang="en-US" sz="1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Shannon Marino</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Director, Student Experience </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smarino@lonestar.edu</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erson in a red shirt&#10;&#10;Description automatically generated">
              <a:extLst>
                <a:ext uri="{FF2B5EF4-FFF2-40B4-BE49-F238E27FC236}">
                  <a16:creationId xmlns:a16="http://schemas.microsoft.com/office/drawing/2014/main" id="{7419888E-5AC9-01CB-C8A0-D78914458616}"/>
                </a:ext>
              </a:extLst>
            </p:cNvPr>
            <p:cNvPicPr>
              <a:picLocks noChangeAspect="1"/>
            </p:cNvPicPr>
            <p:nvPr/>
          </p:nvPicPr>
          <p:blipFill>
            <a:blip r:embed="rId2">
              <a:extLst>
                <a:ext uri="{28A0092B-C50C-407E-A947-70E740481C1C}">
                  <a14:useLocalDpi xmlns:a14="http://schemas.microsoft.com/office/drawing/2010/main" val="0"/>
                </a:ext>
              </a:extLst>
            </a:blip>
            <a:srcRect l="3240" t="4806" r="11815" b="20465"/>
            <a:stretch/>
          </p:blipFill>
          <p:spPr>
            <a:xfrm>
              <a:off x="1599750" y="1729483"/>
              <a:ext cx="2475258" cy="2771376"/>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10" name="Picture 9" descr="A person with long hair wearing a green shirt&#10;&#10;Description automatically generated">
              <a:extLst>
                <a:ext uri="{FF2B5EF4-FFF2-40B4-BE49-F238E27FC236}">
                  <a16:creationId xmlns:a16="http://schemas.microsoft.com/office/drawing/2014/main" id="{3BFE3E19-F9BF-7846-D8AD-C23A665D6986}"/>
                </a:ext>
              </a:extLst>
            </p:cNvPr>
            <p:cNvPicPr>
              <a:picLocks noChangeAspect="1"/>
            </p:cNvPicPr>
            <p:nvPr/>
          </p:nvPicPr>
          <p:blipFill rotWithShape="1">
            <a:blip r:embed="rId3">
              <a:extLst>
                <a:ext uri="{28A0092B-C50C-407E-A947-70E740481C1C}">
                  <a14:useLocalDpi xmlns:a14="http://schemas.microsoft.com/office/drawing/2010/main" val="0"/>
                </a:ext>
              </a:extLst>
            </a:blip>
            <a:srcRect l="15262" t="3395" r="16332"/>
            <a:stretch/>
          </p:blipFill>
          <p:spPr bwMode="auto">
            <a:xfrm>
              <a:off x="4943348" y="1815550"/>
              <a:ext cx="2656332" cy="2599242"/>
            </a:xfrm>
            <a:prstGeom prst="rect">
              <a:avLst/>
            </a:prstGeom>
            <a:ln w="38100" cap="sq" cmpd="sng" algn="ctr">
              <a:solidFill>
                <a:schemeClr val="bg1"/>
              </a:solidFill>
              <a:prstDash val="solid"/>
              <a:miter lim="800000"/>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32EBE45A-093B-2EC3-327C-3DC2EDB41882}"/>
                </a:ext>
              </a:extLst>
            </p:cNvPr>
            <p:cNvPicPr>
              <a:picLocks noChangeAspect="1"/>
            </p:cNvPicPr>
            <p:nvPr/>
          </p:nvPicPr>
          <p:blipFill>
            <a:blip r:embed="rId4"/>
            <a:stretch>
              <a:fillRect/>
            </a:stretch>
          </p:blipFill>
          <p:spPr>
            <a:xfrm>
              <a:off x="8302439" y="1846576"/>
              <a:ext cx="2938692" cy="2568216"/>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3769630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F3589-1DA4-AE6C-2B29-0036B4839BC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193B327-0D87-0514-7432-44F8F3AC8065}"/>
              </a:ext>
            </a:extLst>
          </p:cNvPr>
          <p:cNvSpPr txBox="1"/>
          <p:nvPr/>
        </p:nvSpPr>
        <p:spPr>
          <a:xfrm>
            <a:off x="2475771" y="2273378"/>
            <a:ext cx="7240458"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dirty="0">
                <a:solidFill>
                  <a:schemeClr val="bg1"/>
                </a:solidFill>
                <a:latin typeface="+mj-lt"/>
                <a:cs typeface="Arial" panose="020B0604020202020204" pitchFamily="34" charset="0"/>
              </a:rPr>
              <a:t>Questions? </a:t>
            </a:r>
            <a:endParaRPr lang="en-US" sz="4400" b="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2145327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F3589-1DA4-AE6C-2B29-0036B4839BC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193B327-0D87-0514-7432-44F8F3AC8065}"/>
              </a:ext>
            </a:extLst>
          </p:cNvPr>
          <p:cNvSpPr txBox="1"/>
          <p:nvPr/>
        </p:nvSpPr>
        <p:spPr>
          <a:xfrm>
            <a:off x="2104296" y="2330528"/>
            <a:ext cx="8506554"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dirty="0">
                <a:solidFill>
                  <a:schemeClr val="bg1"/>
                </a:solidFill>
                <a:latin typeface="+mj-lt"/>
                <a:cs typeface="Arial" panose="020B0604020202020204" pitchFamily="34" charset="0"/>
              </a:rPr>
              <a:t>Budget Process</a:t>
            </a:r>
            <a:endParaRPr lang="en-US" sz="4400" b="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061855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F3589-1DA4-AE6C-2B29-0036B4839BC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193B327-0D87-0514-7432-44F8F3AC8065}"/>
              </a:ext>
            </a:extLst>
          </p:cNvPr>
          <p:cNvSpPr txBox="1"/>
          <p:nvPr/>
        </p:nvSpPr>
        <p:spPr>
          <a:xfrm>
            <a:off x="755285" y="1694258"/>
            <a:ext cx="10681429" cy="2554545"/>
          </a:xfrm>
          <a:prstGeom prst="rect">
            <a:avLst/>
          </a:prstGeom>
          <a:noFill/>
        </p:spPr>
        <p:txBody>
          <a:bodyPr wrap="square" rtlCol="0">
            <a:spAutoFit/>
          </a:bodyPr>
          <a:lstStyle/>
          <a:p>
            <a:pPr algn="ctr"/>
            <a:r>
              <a:rPr lang="en-US" sz="8000" b="1" dirty="0">
                <a:solidFill>
                  <a:schemeClr val="bg1"/>
                </a:solidFill>
              </a:rPr>
              <a:t>Good luck with your presentations!</a:t>
            </a:r>
            <a:endParaRPr lang="en-US" sz="8000" dirty="0">
              <a:solidFill>
                <a:schemeClr val="bg1"/>
              </a:solidFill>
            </a:endParaRPr>
          </a:p>
        </p:txBody>
      </p:sp>
    </p:spTree>
    <p:extLst>
      <p:ext uri="{BB962C8B-B14F-4D97-AF65-F5344CB8AC3E}">
        <p14:creationId xmlns:p14="http://schemas.microsoft.com/office/powerpoint/2010/main" val="2987324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A3FDCF-C925-1DAF-CD80-712D712F9773}"/>
              </a:ext>
            </a:extLst>
          </p:cNvPr>
          <p:cNvSpPr txBox="1"/>
          <p:nvPr/>
        </p:nvSpPr>
        <p:spPr>
          <a:xfrm>
            <a:off x="4905375" y="220981"/>
            <a:ext cx="724661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chemeClr val="bg1"/>
                </a:solidFill>
                <a:latin typeface="+mj-lt"/>
                <a:cs typeface="Arial" panose="020B0604020202020204" pitchFamily="34" charset="0"/>
              </a:rPr>
              <a:t>Budgeting  Process Overview</a:t>
            </a:r>
          </a:p>
        </p:txBody>
      </p:sp>
      <p:sp>
        <p:nvSpPr>
          <p:cNvPr id="3" name="TextBox 2">
            <a:extLst>
              <a:ext uri="{FF2B5EF4-FFF2-40B4-BE49-F238E27FC236}">
                <a16:creationId xmlns:a16="http://schemas.microsoft.com/office/drawing/2014/main" id="{D94D05A0-B8F8-5BB7-C126-5B687F5D26E7}"/>
              </a:ext>
            </a:extLst>
          </p:cNvPr>
          <p:cNvSpPr txBox="1"/>
          <p:nvPr/>
        </p:nvSpPr>
        <p:spPr>
          <a:xfrm>
            <a:off x="459105" y="1806765"/>
            <a:ext cx="5170170" cy="4394010"/>
          </a:xfrm>
          <a:prstGeom prst="rect">
            <a:avLst/>
          </a:prstGeom>
        </p:spPr>
        <p:txBody>
          <a:bodyPr vert="horz" lIns="91440" tIns="45720" rIns="91440" bIns="45720" rtlCol="0">
            <a:normAutofit/>
          </a:bodyPr>
          <a:lstStyle/>
          <a:p>
            <a:pPr marL="57150" defTabSz="914400">
              <a:lnSpc>
                <a:spcPct val="90000"/>
              </a:lnSpc>
              <a:spcAft>
                <a:spcPts val="600"/>
              </a:spcAft>
            </a:pPr>
            <a:endParaRPr lang="en-US" dirty="0"/>
          </a:p>
        </p:txBody>
      </p:sp>
      <p:pic>
        <p:nvPicPr>
          <p:cNvPr id="5" name="Picture 4" descr="A group of people posing for a photo&#10;&#10;Description automatically generated">
            <a:extLst>
              <a:ext uri="{FF2B5EF4-FFF2-40B4-BE49-F238E27FC236}">
                <a16:creationId xmlns:a16="http://schemas.microsoft.com/office/drawing/2014/main" id="{B3029C94-0A24-D8C6-B226-540B2C5F068F}"/>
              </a:ext>
            </a:extLst>
          </p:cNvPr>
          <p:cNvPicPr>
            <a:picLocks noChangeAspect="1"/>
          </p:cNvPicPr>
          <p:nvPr/>
        </p:nvPicPr>
        <p:blipFill>
          <a:blip r:embed="rId2"/>
          <a:stretch>
            <a:fillRect/>
          </a:stretch>
        </p:blipFill>
        <p:spPr>
          <a:xfrm>
            <a:off x="7235944" y="2020342"/>
            <a:ext cx="4621410" cy="34660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EDF1DD96-DD07-4E38-4A94-3A2D7731A561}"/>
              </a:ext>
            </a:extLst>
          </p:cNvPr>
          <p:cNvSpPr txBox="1"/>
          <p:nvPr/>
        </p:nvSpPr>
        <p:spPr>
          <a:xfrm>
            <a:off x="334646" y="1487696"/>
            <a:ext cx="6350634" cy="5032147"/>
          </a:xfrm>
          <a:prstGeom prst="rect">
            <a:avLst/>
          </a:prstGeom>
          <a:noFill/>
        </p:spPr>
        <p:txBody>
          <a:bodyPr wrap="square">
            <a:spAutoFit/>
          </a:bodyPr>
          <a:lstStyle/>
          <a:p>
            <a:pPr marL="0" marR="0">
              <a:spcBef>
                <a:spcPts val="0"/>
              </a:spcBef>
              <a:spcAft>
                <a:spcPts val="0"/>
              </a:spcAft>
            </a:pPr>
            <a:r>
              <a:rPr lang="en-US" sz="1600" dirty="0">
                <a:effectLst/>
                <a:latin typeface="Calibri" panose="020F0502020204030204" pitchFamily="34" charset="0"/>
                <a:ea typeface="Aptos" panose="020B0004020202020204" pitchFamily="34" charset="0"/>
                <a:cs typeface="Aptos" panose="020B0004020202020204" pitchFamily="34" charset="0"/>
              </a:rPr>
              <a:t>The Budget Request Form must be used when an organization wishes to request funding for their organization for the upcoming fiscal year. </a:t>
            </a:r>
            <a:endParaRPr lang="en-US" sz="11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600" dirty="0">
                <a:effectLst/>
                <a:latin typeface="Calibri" panose="020F0502020204030204" pitchFamily="34" charset="0"/>
                <a:ea typeface="Aptos" panose="020B0004020202020204" pitchFamily="34" charset="0"/>
                <a:cs typeface="Aptos" panose="020B0004020202020204" pitchFamily="34" charset="0"/>
              </a:rPr>
              <a:t>Please follow the steps below when filling out your RSO Budget Request Form:</a:t>
            </a:r>
          </a:p>
          <a:p>
            <a:pPr marL="0" marR="0">
              <a:spcBef>
                <a:spcPts val="0"/>
              </a:spcBef>
              <a:spcAft>
                <a:spcPts val="0"/>
              </a:spcAft>
            </a:pPr>
            <a:endParaRPr lang="en-US" sz="11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mj-lt"/>
              <a:buAutoNum type="arabicPeriod"/>
            </a:pPr>
            <a:r>
              <a:rPr lang="en-US" sz="1600" dirty="0">
                <a:effectLst/>
                <a:latin typeface="Calibri" panose="020F0502020204030204" pitchFamily="34" charset="0"/>
                <a:ea typeface="Times New Roman" panose="02020603050405020304" pitchFamily="18" charset="0"/>
                <a:cs typeface="Aptos" panose="020B0004020202020204" pitchFamily="34" charset="0"/>
              </a:rPr>
              <a:t>Fill out the </a:t>
            </a:r>
            <a:r>
              <a:rPr lang="en-US" sz="1600" dirty="0">
                <a:effectLst/>
                <a:latin typeface="Calibri" panose="020F0502020204030204" pitchFamily="34" charset="0"/>
                <a:ea typeface="Times New Roman" panose="02020603050405020304" pitchFamily="18" charset="0"/>
                <a:cs typeface="Aptos" panose="020B0004020202020204" pitchFamily="34" charset="0"/>
                <a:hlinkClick r:id="rId3" action="ppaction://hlinkfile"/>
              </a:rPr>
              <a:t>RSO Student Activity Fee (SAF) Excel Spreadsheet</a:t>
            </a:r>
            <a:r>
              <a:rPr lang="en-US" sz="1600" dirty="0">
                <a:latin typeface="Calibri" panose="020F0502020204030204" pitchFamily="34" charset="0"/>
                <a:ea typeface="Times New Roman" panose="02020603050405020304" pitchFamily="18" charset="0"/>
                <a:cs typeface="Aptos" panose="020B0004020202020204" pitchFamily="34" charset="0"/>
                <a:hlinkClick r:id="rId3" action="ppaction://hlinkfile"/>
              </a:rPr>
              <a:t> </a:t>
            </a:r>
            <a:r>
              <a:rPr lang="en-US" sz="1600" dirty="0">
                <a:latin typeface="Calibri" panose="020F0502020204030204" pitchFamily="34" charset="0"/>
                <a:ea typeface="Times New Roman" panose="02020603050405020304" pitchFamily="18" charset="0"/>
                <a:cs typeface="Aptos" panose="020B0004020202020204" pitchFamily="34" charset="0"/>
              </a:rPr>
              <a:t>and save to your computer. You will attach to the Student Activity Fee Request FormStack form.</a:t>
            </a:r>
            <a:endParaRPr lang="en-US" sz="1600" dirty="0">
              <a:effectLst/>
              <a:latin typeface="Calibri" panose="020F0502020204030204" pitchFamily="34" charset="0"/>
              <a:ea typeface="Times New Roman" panose="02020603050405020304" pitchFamily="18" charset="0"/>
              <a:cs typeface="Aptos" panose="020B0004020202020204" pitchFamily="34" charset="0"/>
            </a:endParaRPr>
          </a:p>
          <a:p>
            <a:pPr marL="342900" marR="0" lvl="0" indent="-342900">
              <a:spcBef>
                <a:spcPts val="0"/>
              </a:spcBef>
              <a:spcAft>
                <a:spcPts val="0"/>
              </a:spcAft>
              <a:buFont typeface="+mj-lt"/>
              <a:buAutoNum type="arabicPeriod"/>
            </a:pPr>
            <a:endParaRPr lang="en-US" sz="11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mj-lt"/>
              <a:buAutoNum type="arabicPeriod"/>
            </a:pPr>
            <a:r>
              <a:rPr lang="en-US" sz="1600" dirty="0">
                <a:effectLst/>
                <a:latin typeface="Calibri" panose="020F0502020204030204" pitchFamily="34" charset="0"/>
                <a:ea typeface="Times New Roman" panose="02020603050405020304" pitchFamily="18" charset="0"/>
                <a:cs typeface="Aptos" panose="020B0004020202020204" pitchFamily="34" charset="0"/>
              </a:rPr>
              <a:t>Fill out and the </a:t>
            </a:r>
            <a:r>
              <a:rPr lang="en-US" sz="1600" dirty="0">
                <a:effectLst/>
                <a:latin typeface="Calibri" panose="020F0502020204030204" pitchFamily="34" charset="0"/>
                <a:ea typeface="Times New Roman" panose="02020603050405020304" pitchFamily="18" charset="0"/>
                <a:cs typeface="Aptos" panose="020B0004020202020204" pitchFamily="34" charset="0"/>
                <a:hlinkClick r:id="rId4"/>
              </a:rPr>
              <a:t>Student Activity Fee Request FormStack </a:t>
            </a:r>
            <a:r>
              <a:rPr lang="en-US" sz="1600" dirty="0">
                <a:effectLst/>
                <a:latin typeface="Calibri" panose="020F0502020204030204" pitchFamily="34" charset="0"/>
                <a:ea typeface="Times New Roman" panose="02020603050405020304" pitchFamily="18" charset="0"/>
                <a:cs typeface="Aptos" panose="020B0004020202020204" pitchFamily="34" charset="0"/>
              </a:rPr>
              <a:t>form and attach the </a:t>
            </a:r>
            <a:r>
              <a:rPr lang="en-US" sz="1600" dirty="0">
                <a:effectLst/>
                <a:latin typeface="Calibri" panose="020F0502020204030204" pitchFamily="34" charset="0"/>
                <a:ea typeface="Times New Roman" panose="02020603050405020304" pitchFamily="18" charset="0"/>
                <a:cs typeface="Aptos" panose="020B0004020202020204" pitchFamily="34" charset="0"/>
                <a:hlinkClick r:id="rId3" action="ppaction://hlinkfile"/>
              </a:rPr>
              <a:t>RSO Student Activity Fee Excel Spreadsheet </a:t>
            </a:r>
            <a:r>
              <a:rPr lang="en-US" sz="1600" dirty="0">
                <a:effectLst/>
                <a:latin typeface="Calibri" panose="020F0502020204030204" pitchFamily="34" charset="0"/>
                <a:ea typeface="Times New Roman" panose="02020603050405020304" pitchFamily="18" charset="0"/>
                <a:cs typeface="Aptos" panose="020B0004020202020204" pitchFamily="34" charset="0"/>
              </a:rPr>
              <a:t>within the form. </a:t>
            </a:r>
          </a:p>
          <a:p>
            <a:pPr marL="342900" marR="0" lvl="0" indent="-342900">
              <a:spcBef>
                <a:spcPts val="0"/>
              </a:spcBef>
              <a:spcAft>
                <a:spcPts val="0"/>
              </a:spcAft>
              <a:buFont typeface="+mj-lt"/>
              <a:buAutoNum type="arabicPeriod"/>
            </a:pPr>
            <a:endParaRPr lang="en-US" sz="11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mj-lt"/>
              <a:buAutoNum type="arabicPeriod"/>
            </a:pPr>
            <a:r>
              <a:rPr lang="en-US" sz="1600" dirty="0">
                <a:effectLst/>
                <a:latin typeface="Calibri" panose="020F0502020204030204" pitchFamily="34" charset="0"/>
                <a:ea typeface="Aptos" panose="020B0004020202020204" pitchFamily="34" charset="0"/>
                <a:cs typeface="Aptos" panose="020B0004020202020204" pitchFamily="34" charset="0"/>
              </a:rPr>
              <a:t>Schedule a budget hearing time with SFAC here. </a:t>
            </a:r>
            <a:r>
              <a:rPr lang="en-US" sz="1600" u="sng" dirty="0">
                <a:solidFill>
                  <a:srgbClr val="467886"/>
                </a:solidFill>
                <a:effectLst/>
                <a:latin typeface="Calibri" panose="020F0502020204030204" pitchFamily="34" charset="0"/>
                <a:ea typeface="Aptos" panose="020B0004020202020204" pitchFamily="34" charset="0"/>
                <a:cs typeface="Aptos" panose="020B0004020202020204" pitchFamily="34" charset="0"/>
                <a:hlinkClick r:id="rId5"/>
              </a:rPr>
              <a:t>https://calendly.com/smarino-lonestar/15min</a:t>
            </a:r>
            <a:endParaRPr lang="en-US" sz="1600" u="sng" dirty="0">
              <a:solidFill>
                <a:srgbClr val="467886"/>
              </a:solidFill>
              <a:effectLst/>
              <a:latin typeface="Calibri" panose="020F050202020403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mj-lt"/>
              <a:buAutoNum type="arabicPeriod"/>
            </a:pPr>
            <a:endParaRPr lang="en-US" sz="1600" u="sng" dirty="0">
              <a:solidFill>
                <a:srgbClr val="467886"/>
              </a:solidFill>
              <a:latin typeface="Calibri" panose="020F050202020403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mj-lt"/>
              <a:buAutoNum type="arabicPeriod"/>
            </a:pPr>
            <a:r>
              <a:rPr lang="en-US" sz="1600" dirty="0">
                <a:latin typeface="Calibri" panose="020F0502020204030204" pitchFamily="34" charset="0"/>
                <a:ea typeface="Aptos" panose="020B0004020202020204" pitchFamily="34" charset="0"/>
                <a:cs typeface="Aptos" panose="020B0004020202020204" pitchFamily="34" charset="0"/>
              </a:rPr>
              <a:t>Submit Presentation to Lisa Gutierrez by Thursday, April 3, 2025. </a:t>
            </a:r>
            <a:r>
              <a:rPr lang="en-US" sz="1600" dirty="0">
                <a:latin typeface="Calibri" panose="020F0502020204030204" pitchFamily="34" charset="0"/>
                <a:ea typeface="Aptos" panose="020B0004020202020204" pitchFamily="34" charset="0"/>
                <a:cs typeface="Aptos" panose="020B0004020202020204" pitchFamily="34" charset="0"/>
                <a:hlinkClick r:id="rId6"/>
              </a:rPr>
              <a:t>Lisa.M.Gutierrez@lonestar.edu </a:t>
            </a:r>
            <a:r>
              <a:rPr lang="en-US" sz="1600" dirty="0">
                <a:latin typeface="Calibri" panose="020F0502020204030204" pitchFamily="34" charset="0"/>
                <a:ea typeface="Aptos" panose="020B0004020202020204" pitchFamily="34" charset="0"/>
                <a:cs typeface="Aptos" panose="020B0004020202020204" pitchFamily="34" charset="0"/>
              </a:rPr>
              <a:t>with the student organization as the subject line. </a:t>
            </a:r>
          </a:p>
          <a:p>
            <a:pPr marL="742950" lvl="1" indent="-285750">
              <a:buFont typeface="Arial" panose="020B0604020202020204" pitchFamily="34" charset="0"/>
              <a:buChar char="•"/>
            </a:pPr>
            <a:r>
              <a:rPr lang="en-US" sz="1600" dirty="0">
                <a:latin typeface="Calibri" panose="020F0502020204030204" pitchFamily="34" charset="0"/>
                <a:ea typeface="Aptos" panose="020B0004020202020204" pitchFamily="34" charset="0"/>
                <a:cs typeface="Aptos" panose="020B0004020202020204" pitchFamily="34" charset="0"/>
              </a:rPr>
              <a:t>Example: 2025-2026 Student Nurses Association Budget Request Presentation. </a:t>
            </a:r>
            <a:endParaRPr lang="en-US" sz="1600" dirty="0">
              <a:effectLst/>
              <a:latin typeface="Calibri" panose="020F050202020403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669817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F271C0-3E28-E728-DB2F-A04D76F042A8}"/>
              </a:ext>
            </a:extLst>
          </p:cNvPr>
          <p:cNvSpPr txBox="1"/>
          <p:nvPr/>
        </p:nvSpPr>
        <p:spPr>
          <a:xfrm>
            <a:off x="6163310" y="231141"/>
            <a:ext cx="6028690" cy="7746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chemeClr val="bg1"/>
                </a:solidFill>
                <a:latin typeface="+mj-lt"/>
                <a:cs typeface="Arial" panose="020B0604020202020204" pitchFamily="34" charset="0"/>
              </a:rPr>
              <a:t>RSO SAFC Presentation</a:t>
            </a:r>
          </a:p>
        </p:txBody>
      </p:sp>
      <p:pic>
        <p:nvPicPr>
          <p:cNvPr id="5" name="Picture 4" descr="A group of women holding stuffed animals&#10;&#10;Description automatically generated">
            <a:extLst>
              <a:ext uri="{FF2B5EF4-FFF2-40B4-BE49-F238E27FC236}">
                <a16:creationId xmlns:a16="http://schemas.microsoft.com/office/drawing/2014/main" id="{88C36EC9-1964-91C1-98DD-6E88E172EE35}"/>
              </a:ext>
            </a:extLst>
          </p:cNvPr>
          <p:cNvPicPr>
            <a:picLocks noChangeAspect="1"/>
          </p:cNvPicPr>
          <p:nvPr/>
        </p:nvPicPr>
        <p:blipFill>
          <a:blip r:embed="rId2"/>
          <a:stretch>
            <a:fillRect/>
          </a:stretch>
        </p:blipFill>
        <p:spPr>
          <a:xfrm>
            <a:off x="7291069" y="2169833"/>
            <a:ext cx="4638835" cy="34791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9C4C3379-13D2-7694-9383-6A877ACF8EED}"/>
              </a:ext>
            </a:extLst>
          </p:cNvPr>
          <p:cNvSpPr txBox="1"/>
          <p:nvPr/>
        </p:nvSpPr>
        <p:spPr>
          <a:xfrm>
            <a:off x="262096" y="2293866"/>
            <a:ext cx="6738620" cy="2862322"/>
          </a:xfrm>
          <a:prstGeom prst="rect">
            <a:avLst/>
          </a:prstGeom>
          <a:noFill/>
        </p:spPr>
        <p:txBody>
          <a:bodyPr wrap="square">
            <a:spAutoFit/>
          </a:bodyPr>
          <a:lstStyle/>
          <a:p>
            <a:r>
              <a:rPr lang="en-US" sz="2000" b="0" i="0" dirty="0">
                <a:solidFill>
                  <a:srgbClr val="000000"/>
                </a:solidFill>
                <a:effectLst/>
                <a:latin typeface="Calibri" panose="020F0502020204030204" pitchFamily="34" charset="0"/>
              </a:rPr>
              <a:t>Student organizations at Lone Star College-Tomball are required to present their budget requests for the 2025-2026 academic year to the Student Fee Advisory Committee (SFAC). These presentations should demonstrate how the requested funds will benefit students, align with the mission of Student Experience, and contribute to the broader campus community. </a:t>
            </a:r>
          </a:p>
          <a:p>
            <a:endParaRPr lang="en-US" sz="2000" dirty="0">
              <a:solidFill>
                <a:srgbClr val="000000"/>
              </a:solidFill>
              <a:latin typeface="Calibri" panose="020F0502020204030204" pitchFamily="34" charset="0"/>
            </a:endParaRPr>
          </a:p>
          <a:p>
            <a:r>
              <a:rPr lang="en-US" sz="2000" b="0" i="0" dirty="0">
                <a:solidFill>
                  <a:srgbClr val="000000"/>
                </a:solidFill>
                <a:effectLst/>
                <a:latin typeface="Calibri" panose="020F0502020204030204" pitchFamily="34" charset="0"/>
              </a:rPr>
              <a:t>Organizations have </a:t>
            </a:r>
            <a:r>
              <a:rPr lang="en-US" sz="2000" b="1" i="0" dirty="0">
                <a:solidFill>
                  <a:srgbClr val="000000"/>
                </a:solidFill>
                <a:effectLst/>
                <a:latin typeface="Calibri" panose="020F0502020204030204" pitchFamily="34" charset="0"/>
              </a:rPr>
              <a:t>10 minutes</a:t>
            </a:r>
            <a:r>
              <a:rPr lang="en-US" sz="2000" b="0" i="0" dirty="0">
                <a:solidFill>
                  <a:srgbClr val="000000"/>
                </a:solidFill>
                <a:effectLst/>
                <a:latin typeface="Calibri" panose="020F0502020204030204" pitchFamily="34" charset="0"/>
              </a:rPr>
              <a:t> to present their budget request. </a:t>
            </a:r>
            <a:endParaRPr lang="en-US" sz="2000" dirty="0"/>
          </a:p>
        </p:txBody>
      </p:sp>
    </p:spTree>
    <p:extLst>
      <p:ext uri="{BB962C8B-B14F-4D97-AF65-F5344CB8AC3E}">
        <p14:creationId xmlns:p14="http://schemas.microsoft.com/office/powerpoint/2010/main" val="984708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F3589-1DA4-AE6C-2B29-0036B4839BC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193B327-0D87-0514-7432-44F8F3AC8065}"/>
              </a:ext>
            </a:extLst>
          </p:cNvPr>
          <p:cNvSpPr txBox="1"/>
          <p:nvPr/>
        </p:nvSpPr>
        <p:spPr>
          <a:xfrm>
            <a:off x="2475771" y="2273378"/>
            <a:ext cx="7240458"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dirty="0">
                <a:solidFill>
                  <a:schemeClr val="bg1"/>
                </a:solidFill>
                <a:latin typeface="+mj-lt"/>
                <a:cs typeface="Arial" panose="020B0604020202020204" pitchFamily="34" charset="0"/>
              </a:rPr>
              <a:t>Presentations </a:t>
            </a:r>
            <a:endParaRPr lang="en-US" sz="4400" b="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214284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E3459-A868-DBE4-66E4-D75A69794095}"/>
              </a:ext>
            </a:extLst>
          </p:cNvPr>
          <p:cNvSpPr txBox="1"/>
          <p:nvPr/>
        </p:nvSpPr>
        <p:spPr>
          <a:xfrm>
            <a:off x="8207923" y="143205"/>
            <a:ext cx="383693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chemeClr val="bg1"/>
                </a:solidFill>
                <a:latin typeface="+mj-lt"/>
                <a:cs typeface="Arial" panose="020B0604020202020204" pitchFamily="34" charset="0"/>
              </a:rPr>
              <a:t>Introduction </a:t>
            </a:r>
          </a:p>
        </p:txBody>
      </p:sp>
      <p:pic>
        <p:nvPicPr>
          <p:cNvPr id="6" name="Picture 5" descr="Two girls posing for a picture&#10;&#10;Description automatically generated">
            <a:extLst>
              <a:ext uri="{FF2B5EF4-FFF2-40B4-BE49-F238E27FC236}">
                <a16:creationId xmlns:a16="http://schemas.microsoft.com/office/drawing/2014/main" id="{99468BC5-2144-4309-805D-9C4053F0D501}"/>
              </a:ext>
            </a:extLst>
          </p:cNvPr>
          <p:cNvPicPr>
            <a:picLocks noChangeAspect="1"/>
          </p:cNvPicPr>
          <p:nvPr/>
        </p:nvPicPr>
        <p:blipFill>
          <a:blip r:embed="rId3"/>
          <a:stretch>
            <a:fillRect/>
          </a:stretch>
        </p:blipFill>
        <p:spPr>
          <a:xfrm>
            <a:off x="7017932" y="2021524"/>
            <a:ext cx="4660997" cy="31092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B3ABEF99-2E38-81B2-58C1-4F10B0380979}"/>
              </a:ext>
            </a:extLst>
          </p:cNvPr>
          <p:cNvSpPr txBox="1"/>
          <p:nvPr/>
        </p:nvSpPr>
        <p:spPr>
          <a:xfrm>
            <a:off x="378548" y="2187705"/>
            <a:ext cx="5717452" cy="2246769"/>
          </a:xfrm>
          <a:prstGeom prst="rect">
            <a:avLst/>
          </a:prstGeom>
          <a:noFill/>
        </p:spPr>
        <p:txBody>
          <a:bodyPr wrap="square">
            <a:spAutoFit/>
          </a:bodyPr>
          <a:lstStyle/>
          <a:p>
            <a:r>
              <a:rPr lang="en-US" sz="2000" b="1" dirty="0"/>
              <a:t>Introduce Your Organization</a:t>
            </a:r>
          </a:p>
          <a:p>
            <a:r>
              <a:rPr lang="en-US" sz="2000" dirty="0"/>
              <a:t>Share your student organization’s name, mission, and primary activities.</a:t>
            </a:r>
          </a:p>
          <a:p>
            <a:endParaRPr lang="en-US" sz="2000" dirty="0"/>
          </a:p>
          <a:p>
            <a:r>
              <a:rPr lang="en-US" sz="2000" b="1" dirty="0"/>
              <a:t>State the Purpose</a:t>
            </a:r>
          </a:p>
          <a:p>
            <a:r>
              <a:rPr lang="en-US" sz="2000" dirty="0"/>
              <a:t>Explain why you are requesting funding for the 2025-2026 academic year.</a:t>
            </a:r>
          </a:p>
        </p:txBody>
      </p:sp>
    </p:spTree>
    <p:extLst>
      <p:ext uri="{BB962C8B-B14F-4D97-AF65-F5344CB8AC3E}">
        <p14:creationId xmlns:p14="http://schemas.microsoft.com/office/powerpoint/2010/main" val="2293985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FA09E9-5658-2429-0134-1849FD47E67C}"/>
              </a:ext>
            </a:extLst>
          </p:cNvPr>
          <p:cNvSpPr txBox="1"/>
          <p:nvPr/>
        </p:nvSpPr>
        <p:spPr>
          <a:xfrm>
            <a:off x="4004441" y="332390"/>
            <a:ext cx="850286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mj-lt"/>
                <a:cs typeface="Arial" panose="020B0604020202020204" pitchFamily="34" charset="0"/>
              </a:rPr>
              <a:t>Alignment with Student Experience Mission</a:t>
            </a:r>
          </a:p>
        </p:txBody>
      </p:sp>
      <p:pic>
        <p:nvPicPr>
          <p:cNvPr id="8" name="Picture 7">
            <a:extLst>
              <a:ext uri="{FF2B5EF4-FFF2-40B4-BE49-F238E27FC236}">
                <a16:creationId xmlns:a16="http://schemas.microsoft.com/office/drawing/2014/main" id="{ABD80B57-F840-7498-2560-AC9FA8DABE1E}"/>
              </a:ext>
            </a:extLst>
          </p:cNvPr>
          <p:cNvPicPr>
            <a:picLocks noChangeAspect="1"/>
          </p:cNvPicPr>
          <p:nvPr/>
        </p:nvPicPr>
        <p:blipFill>
          <a:blip r:embed="rId3"/>
          <a:stretch>
            <a:fillRect/>
          </a:stretch>
        </p:blipFill>
        <p:spPr>
          <a:xfrm>
            <a:off x="7260598" y="2181255"/>
            <a:ext cx="4639171" cy="33112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4C648A82-07D2-1174-DC8B-CFB21AE598AE}"/>
              </a:ext>
            </a:extLst>
          </p:cNvPr>
          <p:cNvSpPr txBox="1"/>
          <p:nvPr/>
        </p:nvSpPr>
        <p:spPr>
          <a:xfrm>
            <a:off x="221110" y="1861265"/>
            <a:ext cx="6647049" cy="3785652"/>
          </a:xfrm>
          <a:prstGeom prst="rect">
            <a:avLst/>
          </a:prstGeom>
          <a:noFill/>
        </p:spPr>
        <p:txBody>
          <a:bodyPr wrap="square">
            <a:spAutoFit/>
          </a:bodyPr>
          <a:lstStyle/>
          <a:p>
            <a:r>
              <a:rPr lang="en-US" sz="2000" b="1" dirty="0"/>
              <a:t>Student Experience Mission State</a:t>
            </a:r>
          </a:p>
          <a:p>
            <a:r>
              <a:rPr lang="en-US" sz="2000" dirty="0"/>
              <a:t>To create a vibrant and supportive student experience that inspires personal growth, fosters inclusivity, and empowers student to thrive academically and beyond.</a:t>
            </a:r>
          </a:p>
          <a:p>
            <a:endParaRPr lang="en-US" sz="2000" b="1" dirty="0"/>
          </a:p>
          <a:p>
            <a:r>
              <a:rPr lang="en-US" sz="2000" b="1" dirty="0"/>
              <a:t>Review the Mission Statement</a:t>
            </a:r>
          </a:p>
          <a:p>
            <a:r>
              <a:rPr lang="en-US" sz="2000" dirty="0"/>
              <a:t>Ensure your budget request aligns with the mission of Student Experience at Lone Star College-Tomball.</a:t>
            </a:r>
          </a:p>
          <a:p>
            <a:pPr>
              <a:buFont typeface="Arial" panose="020B0604020202020204" pitchFamily="34" charset="0"/>
              <a:buChar char="•"/>
            </a:pPr>
            <a:endParaRPr lang="en-US" sz="2000" dirty="0"/>
          </a:p>
          <a:p>
            <a:r>
              <a:rPr lang="en-US" sz="2000" b="1" dirty="0"/>
              <a:t>Demonstrate Alignment</a:t>
            </a:r>
          </a:p>
          <a:p>
            <a:r>
              <a:rPr lang="en-US" sz="2000" dirty="0"/>
              <a:t>Explain how your organization’s activities support student engagement, leadership, and campus involvement.</a:t>
            </a:r>
          </a:p>
        </p:txBody>
      </p:sp>
    </p:spTree>
    <p:extLst>
      <p:ext uri="{BB962C8B-B14F-4D97-AF65-F5344CB8AC3E}">
        <p14:creationId xmlns:p14="http://schemas.microsoft.com/office/powerpoint/2010/main" val="3480607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8A35D8-ED74-C823-7F5A-B98B49D45366}"/>
              </a:ext>
            </a:extLst>
          </p:cNvPr>
          <p:cNvSpPr txBox="1"/>
          <p:nvPr/>
        </p:nvSpPr>
        <p:spPr>
          <a:xfrm>
            <a:off x="4105276" y="190501"/>
            <a:ext cx="79629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chemeClr val="bg1"/>
                </a:solidFill>
                <a:latin typeface="+mj-lt"/>
                <a:cs typeface="Arial" panose="020B0604020202020204" pitchFamily="34" charset="0"/>
              </a:rPr>
              <a:t>RSO Budget Request Overview </a:t>
            </a:r>
          </a:p>
        </p:txBody>
      </p:sp>
      <p:pic>
        <p:nvPicPr>
          <p:cNvPr id="5" name="Picture 4" descr="A group of people putting their hands together&#10;&#10;Description automatically generated">
            <a:extLst>
              <a:ext uri="{FF2B5EF4-FFF2-40B4-BE49-F238E27FC236}">
                <a16:creationId xmlns:a16="http://schemas.microsoft.com/office/drawing/2014/main" id="{FD1584FB-AC21-115E-8584-695406CF9384}"/>
              </a:ext>
            </a:extLst>
          </p:cNvPr>
          <p:cNvPicPr>
            <a:picLocks noChangeAspect="1"/>
          </p:cNvPicPr>
          <p:nvPr/>
        </p:nvPicPr>
        <p:blipFill>
          <a:blip r:embed="rId2"/>
          <a:stretch>
            <a:fillRect/>
          </a:stretch>
        </p:blipFill>
        <p:spPr>
          <a:xfrm>
            <a:off x="7501126" y="2417392"/>
            <a:ext cx="4417868" cy="2947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2EE8D776-2968-0BB2-F43C-9D1FD7960436}"/>
              </a:ext>
            </a:extLst>
          </p:cNvPr>
          <p:cNvSpPr txBox="1"/>
          <p:nvPr/>
        </p:nvSpPr>
        <p:spPr>
          <a:xfrm>
            <a:off x="406356" y="1646198"/>
            <a:ext cx="6626827" cy="4924425"/>
          </a:xfrm>
          <a:prstGeom prst="rect">
            <a:avLst/>
          </a:prstGeom>
          <a:noFill/>
        </p:spPr>
        <p:txBody>
          <a:bodyPr wrap="square">
            <a:spAutoFit/>
          </a:bodyPr>
          <a:lstStyle/>
          <a:p>
            <a:r>
              <a:rPr lang="en-US" sz="1600" b="1" dirty="0"/>
              <a:t>Total Budget Request</a:t>
            </a:r>
          </a:p>
          <a:p>
            <a:r>
              <a:rPr lang="en-US" sz="1600" dirty="0"/>
              <a:t>Clearly state the total amount being requested.</a:t>
            </a:r>
          </a:p>
          <a:p>
            <a:endParaRPr lang="en-US" sz="1600" dirty="0"/>
          </a:p>
          <a:p>
            <a:r>
              <a:rPr lang="en-US" sz="1600" b="1" dirty="0"/>
              <a:t>Breakdown of Expenses</a:t>
            </a:r>
            <a:endParaRPr lang="en-US" sz="1600" dirty="0"/>
          </a:p>
          <a:p>
            <a:pPr marL="742950" lvl="1" indent="-285750">
              <a:buFont typeface="Arial" panose="020B0604020202020204" pitchFamily="34" charset="0"/>
              <a:buChar char="•"/>
            </a:pPr>
            <a:r>
              <a:rPr lang="en-US" sz="1600" b="1" dirty="0"/>
              <a:t>Events</a:t>
            </a:r>
            <a:r>
              <a:rPr lang="en-US" sz="1600" dirty="0"/>
              <a:t> (e.g., student workshops, networking mixers, cultural celebrations)</a:t>
            </a:r>
          </a:p>
          <a:p>
            <a:pPr marL="742950" lvl="1" indent="-285750">
              <a:buFont typeface="Arial" panose="020B0604020202020204" pitchFamily="34" charset="0"/>
              <a:buChar char="•"/>
            </a:pPr>
            <a:r>
              <a:rPr lang="en-US" sz="1600" b="1" dirty="0"/>
              <a:t>Travel</a:t>
            </a:r>
            <a:r>
              <a:rPr lang="en-US" sz="1600" dirty="0"/>
              <a:t> (e.g., conferences, leadership retreats, competitions)</a:t>
            </a:r>
          </a:p>
          <a:p>
            <a:pPr marL="742950" lvl="1" indent="-285750">
              <a:buFont typeface="Arial" panose="020B0604020202020204" pitchFamily="34" charset="0"/>
              <a:buChar char="•"/>
            </a:pPr>
            <a:r>
              <a:rPr lang="en-US" sz="1600" b="1" dirty="0"/>
              <a:t>Marketing</a:t>
            </a:r>
            <a:r>
              <a:rPr lang="en-US" sz="1600" dirty="0"/>
              <a:t> (e.g., flyers, banners, social media promotions, t-shirts)</a:t>
            </a:r>
          </a:p>
          <a:p>
            <a:pPr marL="742950" lvl="1" indent="-285750">
              <a:buFont typeface="Arial" panose="020B0604020202020204" pitchFamily="34" charset="0"/>
              <a:buChar char="•"/>
            </a:pPr>
            <a:r>
              <a:rPr lang="en-US" sz="1600" b="1" dirty="0"/>
              <a:t>Materials &amp; Supplies</a:t>
            </a:r>
            <a:r>
              <a:rPr lang="en-US" sz="1600" dirty="0"/>
              <a:t> (office supplies, giveaway items)</a:t>
            </a:r>
          </a:p>
          <a:p>
            <a:pPr marL="742950" lvl="1" indent="-285750">
              <a:buFont typeface="Arial" panose="020B0604020202020204" pitchFamily="34" charset="0"/>
              <a:buChar char="•"/>
            </a:pPr>
            <a:r>
              <a:rPr lang="en-US" sz="1600" b="1" dirty="0"/>
              <a:t>Guest Speakers</a:t>
            </a:r>
            <a:r>
              <a:rPr lang="en-US" sz="1600" dirty="0"/>
              <a:t> (e.g., honorariums, accommodations, transportation)</a:t>
            </a:r>
          </a:p>
          <a:p>
            <a:pPr marL="1200150" lvl="2" indent="-285750">
              <a:buFont typeface="Arial" panose="020B0604020202020204" pitchFamily="34" charset="0"/>
              <a:buChar char="•"/>
            </a:pPr>
            <a:r>
              <a:rPr lang="en-US" sz="1600" b="1" i="1" dirty="0"/>
              <a:t>Honorariums can not be paid to LSC-Tomball employees from Student Activity Fee money. </a:t>
            </a:r>
          </a:p>
          <a:p>
            <a:endParaRPr lang="en-US" sz="1600" b="1" dirty="0"/>
          </a:p>
          <a:p>
            <a:r>
              <a:rPr lang="en-US" sz="1600" b="1" dirty="0"/>
              <a:t>Justification for Each Item:</a:t>
            </a:r>
            <a:endParaRPr lang="en-US" sz="1600" dirty="0"/>
          </a:p>
          <a:p>
            <a:pPr marL="742950" lvl="1" indent="-285750">
              <a:buFont typeface="Arial" panose="020B0604020202020204" pitchFamily="34" charset="0"/>
              <a:buChar char="•"/>
            </a:pPr>
            <a:r>
              <a:rPr lang="en-US" sz="1600" dirty="0"/>
              <a:t>Explain the necessity of each expense.</a:t>
            </a:r>
          </a:p>
          <a:p>
            <a:pPr marL="742950" lvl="1" indent="-285750">
              <a:buFont typeface="Arial" panose="020B0604020202020204" pitchFamily="34" charset="0"/>
              <a:buChar char="•"/>
            </a:pPr>
            <a:r>
              <a:rPr lang="en-US" sz="1600" dirty="0"/>
              <a:t>Highlight the expected impact on students and the broader campus community.</a:t>
            </a:r>
          </a:p>
        </p:txBody>
      </p:sp>
    </p:spTree>
    <p:extLst>
      <p:ext uri="{BB962C8B-B14F-4D97-AF65-F5344CB8AC3E}">
        <p14:creationId xmlns:p14="http://schemas.microsoft.com/office/powerpoint/2010/main" val="1362315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487B23-50B6-FF97-13BB-4FB26ED0AA9B}"/>
              </a:ext>
            </a:extLst>
          </p:cNvPr>
          <p:cNvSpPr txBox="1"/>
          <p:nvPr/>
        </p:nvSpPr>
        <p:spPr>
          <a:xfrm>
            <a:off x="3897915" y="168167"/>
            <a:ext cx="836097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chemeClr val="bg1"/>
                </a:solidFill>
                <a:latin typeface="+mj-lt"/>
                <a:cs typeface="Arial" panose="020B0604020202020204" pitchFamily="34" charset="0"/>
              </a:rPr>
              <a:t>Impact on LSC-Tomball Students</a:t>
            </a:r>
          </a:p>
        </p:txBody>
      </p:sp>
      <p:pic>
        <p:nvPicPr>
          <p:cNvPr id="5" name="Picture 4" descr="A group of women sitting at a table with stuffed animals&#10;&#10;Description automatically generated">
            <a:extLst>
              <a:ext uri="{FF2B5EF4-FFF2-40B4-BE49-F238E27FC236}">
                <a16:creationId xmlns:a16="http://schemas.microsoft.com/office/drawing/2014/main" id="{2849E9F6-F302-A9DD-621A-BDB540292CEA}"/>
              </a:ext>
            </a:extLst>
          </p:cNvPr>
          <p:cNvPicPr>
            <a:picLocks noChangeAspect="1"/>
          </p:cNvPicPr>
          <p:nvPr/>
        </p:nvPicPr>
        <p:blipFill>
          <a:blip r:embed="rId2"/>
          <a:stretch>
            <a:fillRect/>
          </a:stretch>
        </p:blipFill>
        <p:spPr>
          <a:xfrm>
            <a:off x="7262880" y="2198312"/>
            <a:ext cx="4668597" cy="35014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9B31FC31-CADA-9FEA-6632-F640E6675377}"/>
              </a:ext>
            </a:extLst>
          </p:cNvPr>
          <p:cNvSpPr txBox="1"/>
          <p:nvPr/>
        </p:nvSpPr>
        <p:spPr>
          <a:xfrm>
            <a:off x="395990" y="1817638"/>
            <a:ext cx="6164316" cy="4401205"/>
          </a:xfrm>
          <a:prstGeom prst="rect">
            <a:avLst/>
          </a:prstGeom>
          <a:noFill/>
        </p:spPr>
        <p:txBody>
          <a:bodyPr wrap="square">
            <a:spAutoFit/>
          </a:bodyPr>
          <a:lstStyle/>
          <a:p>
            <a:r>
              <a:rPr lang="en-US" sz="2000" b="1" dirty="0"/>
              <a:t>Student Engagement</a:t>
            </a:r>
          </a:p>
          <a:p>
            <a:r>
              <a:rPr lang="en-US" sz="2000" dirty="0"/>
              <a:t>How does your organization foster a sense of belonging and community?</a:t>
            </a:r>
          </a:p>
          <a:p>
            <a:endParaRPr lang="en-US" sz="2000" dirty="0"/>
          </a:p>
          <a:p>
            <a:r>
              <a:rPr lang="en-US" sz="2000" b="1" dirty="0"/>
              <a:t>Leadership Development</a:t>
            </a:r>
          </a:p>
          <a:p>
            <a:r>
              <a:rPr lang="en-US" sz="2000" dirty="0"/>
              <a:t>How do your programs encourage leadership skills?</a:t>
            </a:r>
          </a:p>
          <a:p>
            <a:endParaRPr lang="en-US" sz="2000" dirty="0"/>
          </a:p>
          <a:p>
            <a:r>
              <a:rPr lang="en-US" sz="2000" b="1" dirty="0"/>
              <a:t>Examples of Success</a:t>
            </a:r>
          </a:p>
          <a:p>
            <a:r>
              <a:rPr lang="en-US" sz="2000" dirty="0"/>
              <a:t>Share data, testimonials, or stories of past impactful initiatives.</a:t>
            </a:r>
          </a:p>
          <a:p>
            <a:endParaRPr lang="en-US" sz="2000" dirty="0"/>
          </a:p>
          <a:p>
            <a:r>
              <a:rPr lang="en-US" sz="2000" b="1" dirty="0"/>
              <a:t>Upcoming Initiatives</a:t>
            </a:r>
          </a:p>
          <a:p>
            <a:r>
              <a:rPr lang="en-US" sz="2000" dirty="0"/>
              <a:t>Outline any new programs or events for the upcoming year.</a:t>
            </a:r>
          </a:p>
        </p:txBody>
      </p:sp>
    </p:spTree>
    <p:extLst>
      <p:ext uri="{BB962C8B-B14F-4D97-AF65-F5344CB8AC3E}">
        <p14:creationId xmlns:p14="http://schemas.microsoft.com/office/powerpoint/2010/main" val="4187939436"/>
      </p:ext>
    </p:extLst>
  </p:cSld>
  <p:clrMapOvr>
    <a:masterClrMapping/>
  </p:clrMapOvr>
</p:sld>
</file>

<file path=ppt/theme/theme1.xml><?xml version="1.0" encoding="utf-8"?>
<a:theme xmlns:a="http://schemas.openxmlformats.org/drawingml/2006/main" name="LONE STAR COLLEGE 1">
  <a:themeElements>
    <a:clrScheme name="LONE STAR COLLEGE">
      <a:dk1>
        <a:srgbClr val="000000"/>
      </a:dk1>
      <a:lt1>
        <a:srgbClr val="FFFFFF"/>
      </a:lt1>
      <a:dk2>
        <a:srgbClr val="0E2841"/>
      </a:dk2>
      <a:lt2>
        <a:srgbClr val="E8E8E8"/>
      </a:lt2>
      <a:accent1>
        <a:srgbClr val="003768"/>
      </a:accent1>
      <a:accent2>
        <a:srgbClr val="B11E3C"/>
      </a:accent2>
      <a:accent3>
        <a:srgbClr val="C7EAFB"/>
      </a:accent3>
      <a:accent4>
        <a:srgbClr val="006FC5"/>
      </a:accent4>
      <a:accent5>
        <a:srgbClr val="586880"/>
      </a:accent5>
      <a:accent6>
        <a:srgbClr val="63CCEC"/>
      </a:accent6>
      <a:hlink>
        <a:srgbClr val="003768"/>
      </a:hlink>
      <a:folHlink>
        <a:srgbClr val="006FC5"/>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10408</TotalTime>
  <Words>860</Words>
  <Application>Microsoft Office PowerPoint</Application>
  <PresentationFormat>Widescreen</PresentationFormat>
  <Paragraphs>140</Paragraphs>
  <Slides>20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Aptos</vt:lpstr>
      <vt:lpstr>Arial</vt:lpstr>
      <vt:lpstr>Calibri</vt:lpstr>
      <vt:lpstr>LONE STAR COLLEGE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Washington, Marquita</dc:creator>
  <cp:lastModifiedBy>Gutierrez, Lisa M</cp:lastModifiedBy>
  <cp:revision>23</cp:revision>
  <dcterms:created xsi:type="dcterms:W3CDTF">2024-02-19T16:11:01Z</dcterms:created>
  <dcterms:modified xsi:type="dcterms:W3CDTF">2025-02-19T22:10:38Z</dcterms:modified>
</cp:coreProperties>
</file>